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4.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19.svg" ContentType="image/svg+xml"/>
  <Override PartName="/ppt/media/image12.svg" ContentType="image/svg+xml"/>
  <Override PartName="/ppt/media/image120.svg" ContentType="image/svg+xml"/>
  <Override PartName="/ppt/media/image121.svg" ContentType="image/svg+xml"/>
  <Override PartName="/ppt/media/image122.svg" ContentType="image/svg+xml"/>
  <Override PartName="/ppt/media/image123.svg" ContentType="image/svg+xml"/>
  <Override PartName="/ppt/media/image124.svg" ContentType="image/svg+xml"/>
  <Override PartName="/ppt/media/image125.svg" ContentType="image/svg+xml"/>
  <Override PartName="/ppt/media/image126.svg" ContentType="image/svg+xml"/>
  <Override PartName="/ppt/media/image127.svg" ContentType="image/svg+xml"/>
  <Override PartName="/ppt/media/image128.svg" ContentType="image/svg+xml"/>
  <Override PartName="/ppt/media/image129.svg" ContentType="image/svg+xml"/>
  <Override PartName="/ppt/media/image13.svg" ContentType="image/svg+xml"/>
  <Override PartName="/ppt/media/image130.svg" ContentType="image/svg+xml"/>
  <Override PartName="/ppt/media/image131.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37.svg" ContentType="image/svg+xml"/>
  <Override PartName="/ppt/media/image138.svg" ContentType="image/svg+xml"/>
  <Override PartName="/ppt/media/image139.svg" ContentType="image/svg+xml"/>
  <Override PartName="/ppt/media/image14.svg" ContentType="image/svg+xml"/>
  <Override PartName="/ppt/media/image140.svg" ContentType="image/svg+xml"/>
  <Override PartName="/ppt/media/image141.svg" ContentType="image/svg+xml"/>
  <Override PartName="/ppt/media/image142.svg" ContentType="image/svg+xml"/>
  <Override PartName="/ppt/media/image143.svg" ContentType="image/svg+xml"/>
  <Override PartName="/ppt/media/image144.svg" ContentType="image/svg+xml"/>
  <Override PartName="/ppt/media/image145.svg" ContentType="image/svg+xml"/>
  <Override PartName="/ppt/media/image146.svg" ContentType="image/svg+xml"/>
  <Override PartName="/ppt/media/image147.svg" ContentType="image/svg+xml"/>
  <Override PartName="/ppt/media/image148.svg" ContentType="image/svg+xml"/>
  <Override PartName="/ppt/media/image149.svg" ContentType="image/svg+xml"/>
  <Override PartName="/ppt/media/image15.svg" ContentType="image/svg+xml"/>
  <Override PartName="/ppt/media/image150.svg" ContentType="image/svg+xml"/>
  <Override PartName="/ppt/media/image151.svg" ContentType="image/svg+xml"/>
  <Override PartName="/ppt/media/image152.svg" ContentType="image/svg+xml"/>
  <Override PartName="/ppt/media/image153.svg" ContentType="image/svg+xml"/>
  <Override PartName="/ppt/media/image154.svg" ContentType="image/svg+xml"/>
  <Override PartName="/ppt/media/image155.svg" ContentType="image/svg+xml"/>
  <Override PartName="/ppt/media/image156.svg" ContentType="image/svg+xml"/>
  <Override PartName="/ppt/media/image157.svg" ContentType="image/svg+xml"/>
  <Override PartName="/ppt/media/image158.svg" ContentType="image/svg+xml"/>
  <Override PartName="/ppt/media/image159.svg" ContentType="image/svg+xml"/>
  <Override PartName="/ppt/media/image16.svg" ContentType="image/svg+xml"/>
  <Override PartName="/ppt/media/image160.svg" ContentType="image/svg+xml"/>
  <Override PartName="/ppt/media/image161.svg" ContentType="image/svg+xml"/>
  <Override PartName="/ppt/media/image162.svg" ContentType="image/svg+xml"/>
  <Override PartName="/ppt/media/image163.svg" ContentType="image/svg+xml"/>
  <Override PartName="/ppt/media/image164.svg" ContentType="image/svg+xml"/>
  <Override PartName="/ppt/media/image165.svg" ContentType="image/svg+xml"/>
  <Override PartName="/ppt/media/image166.svg" ContentType="image/svg+xml"/>
  <Override PartName="/ppt/media/image167.svg" ContentType="image/svg+xml"/>
  <Override PartName="/ppt/media/image168.svg" ContentType="image/svg+xml"/>
  <Override PartName="/ppt/media/image169.svg" ContentType="image/svg+xml"/>
  <Override PartName="/ppt/media/image17.svg" ContentType="image/svg+xml"/>
  <Override PartName="/ppt/media/image170.svg" ContentType="image/svg+xml"/>
  <Override PartName="/ppt/media/image171.svg" ContentType="image/svg+xml"/>
  <Override PartName="/ppt/media/image172.svg" ContentType="image/svg+xml"/>
  <Override PartName="/ppt/media/image173.svg" ContentType="image/svg+xml"/>
  <Override PartName="/ppt/media/image174.svg" ContentType="image/svg+xml"/>
  <Override PartName="/ppt/media/image175.svg" ContentType="image/svg+xml"/>
  <Override PartName="/ppt/media/image176.svg" ContentType="image/svg+xml"/>
  <Override PartName="/ppt/media/image177.svg" ContentType="image/svg+xml"/>
  <Override PartName="/ppt/media/image178.svg" ContentType="image/svg+xml"/>
  <Override PartName="/ppt/media/image179.svg" ContentType="image/svg+xml"/>
  <Override PartName="/ppt/media/image18.svg" ContentType="image/svg+xml"/>
  <Override PartName="/ppt/media/image180.svg" ContentType="image/svg+xml"/>
  <Override PartName="/ppt/media/image181.svg" ContentType="image/svg+xml"/>
  <Override PartName="/ppt/media/image182.svg" ContentType="image/svg+xml"/>
  <Override PartName="/ppt/media/image183.svg" ContentType="image/svg+xml"/>
  <Override PartName="/ppt/media/image184.svg" ContentType="image/svg+xml"/>
  <Override PartName="/ppt/media/image185.svg" ContentType="image/svg+xml"/>
  <Override PartName="/ppt/media/image186.svg" ContentType="image/svg+xml"/>
  <Override PartName="/ppt/media/image187.svg" ContentType="image/svg+xml"/>
  <Override PartName="/ppt/media/image188.svg" ContentType="image/svg+xml"/>
  <Override PartName="/ppt/media/image189.svg" ContentType="image/svg+xml"/>
  <Override PartName="/ppt/media/image19.svg" ContentType="image/svg+xml"/>
  <Override PartName="/ppt/media/image190.svg" ContentType="image/svg+xml"/>
  <Override PartName="/ppt/media/image191.svg" ContentType="image/svg+xml"/>
  <Override PartName="/ppt/media/image192.svg" ContentType="image/svg+xml"/>
  <Override PartName="/ppt/media/image193.svg" ContentType="image/svg+xml"/>
  <Override PartName="/ppt/media/image194.svg" ContentType="image/svg+xml"/>
  <Override PartName="/ppt/media/image195.svg" ContentType="image/svg+xml"/>
  <Override PartName="/ppt/media/image196.svg" ContentType="image/svg+xml"/>
  <Override PartName="/ppt/media/image197.svg" ContentType="image/svg+xml"/>
  <Override PartName="/ppt/media/image198.svg" ContentType="image/svg+xml"/>
  <Override PartName="/ppt/media/image199.svg" ContentType="image/svg+xml"/>
  <Override PartName="/ppt/media/image2.svg" ContentType="image/svg+xml"/>
  <Override PartName="/ppt/media/image20.svg" ContentType="image/svg+xml"/>
  <Override PartName="/ppt/media/image200.svg" ContentType="image/svg+xml"/>
  <Override PartName="/ppt/media/image201.svg" ContentType="image/svg+xml"/>
  <Override PartName="/ppt/media/image202.svg" ContentType="image/svg+xml"/>
  <Override PartName="/ppt/media/image203.svg" ContentType="image/svg+xml"/>
  <Override PartName="/ppt/media/image204.svg" ContentType="image/svg+xml"/>
  <Override PartName="/ppt/media/image205.svg" ContentType="image/svg+xml"/>
  <Override PartName="/ppt/media/image206.svg" ContentType="image/svg+xml"/>
  <Override PartName="/ppt/media/image207.svg" ContentType="image/svg+xml"/>
  <Override PartName="/ppt/media/image208.svg" ContentType="image/svg+xml"/>
  <Override PartName="/ppt/media/image209.svg" ContentType="image/svg+xml"/>
  <Override PartName="/ppt/media/image21.svg" ContentType="image/svg+xml"/>
  <Override PartName="/ppt/media/image210.svg" ContentType="image/svg+xml"/>
  <Override PartName="/ppt/media/image211.svg" ContentType="image/svg+xml"/>
  <Override PartName="/ppt/media/image212.svg" ContentType="image/svg+xml"/>
  <Override PartName="/ppt/media/image213.svg" ContentType="image/svg+xml"/>
  <Override PartName="/ppt/media/image214.svg" ContentType="image/svg+xml"/>
  <Override PartName="/ppt/media/image215.svg" ContentType="image/svg+xml"/>
  <Override PartName="/ppt/media/image216.svg" ContentType="image/svg+xml"/>
  <Override PartName="/ppt/media/image217.svg" ContentType="image/svg+xml"/>
  <Override PartName="/ppt/media/image218.svg" ContentType="image/svg+xml"/>
  <Override PartName="/ppt/media/image219.svg" ContentType="image/svg+xml"/>
  <Override PartName="/ppt/media/image22.svg" ContentType="image/svg+xml"/>
  <Override PartName="/ppt/media/image220.svg" ContentType="image/svg+xml"/>
  <Override PartName="/ppt/media/image221.svg" ContentType="image/svg+xml"/>
  <Override PartName="/ppt/media/image222.svg" ContentType="image/svg+xml"/>
  <Override PartName="/ppt/media/image223.svg" ContentType="image/svg+xml"/>
  <Override PartName="/ppt/media/image224.svg" ContentType="image/svg+xml"/>
  <Override PartName="/ppt/media/image225.svg" ContentType="image/svg+xml"/>
  <Override PartName="/ppt/media/image226.svg" ContentType="image/svg+xml"/>
  <Override PartName="/ppt/media/image227.svg" ContentType="image/svg+xml"/>
  <Override PartName="/ppt/media/image228.svg" ContentType="image/svg+xml"/>
  <Override PartName="/ppt/media/image229.svg" ContentType="image/svg+xml"/>
  <Override PartName="/ppt/media/image23.svg" ContentType="image/svg+xml"/>
  <Override PartName="/ppt/media/image230.svg" ContentType="image/svg+xml"/>
  <Override PartName="/ppt/media/image231.svg" ContentType="image/svg+xml"/>
  <Override PartName="/ppt/media/image232.svg" ContentType="image/svg+xml"/>
  <Override PartName="/ppt/media/image233.svg" ContentType="image/svg+xml"/>
  <Override PartName="/ppt/media/image234.svg" ContentType="image/svg+xml"/>
  <Override PartName="/ppt/media/image235.svg" ContentType="image/svg+xml"/>
  <Override PartName="/ppt/media/image236.svg" ContentType="image/svg+xml"/>
  <Override PartName="/ppt/media/image237.svg" ContentType="image/svg+xml"/>
  <Override PartName="/ppt/media/image238.svg" ContentType="image/svg+xml"/>
  <Override PartName="/ppt/media/image239.svg" ContentType="image/svg+xml"/>
  <Override PartName="/ppt/media/image24.svg" ContentType="image/svg+xml"/>
  <Override PartName="/ppt/media/image240.svg" ContentType="image/svg+xml"/>
  <Override PartName="/ppt/media/image241.svg" ContentType="image/svg+xml"/>
  <Override PartName="/ppt/media/image242.svg" ContentType="image/svg+xml"/>
  <Override PartName="/ppt/media/image243.svg" ContentType="image/svg+xml"/>
  <Override PartName="/ppt/media/image244.svg" ContentType="image/svg+xml"/>
  <Override PartName="/ppt/media/image245.svg" ContentType="image/svg+xml"/>
  <Override PartName="/ppt/media/image246.svg" ContentType="image/svg+xml"/>
  <Override PartName="/ppt/media/image247.svg" ContentType="image/svg+xml"/>
  <Override PartName="/ppt/media/image248.svg" ContentType="image/svg+xml"/>
  <Override PartName="/ppt/media/image249.svg" ContentType="image/svg+xml"/>
  <Override PartName="/ppt/media/image25.svg" ContentType="image/svg+xml"/>
  <Override PartName="/ppt/media/image250.svg" ContentType="image/svg+xml"/>
  <Override PartName="/ppt/media/image251.svg" ContentType="image/svg+xml"/>
  <Override PartName="/ppt/media/image252.svg" ContentType="image/svg+xml"/>
  <Override PartName="/ppt/media/image253.svg" ContentType="image/svg+xml"/>
  <Override PartName="/ppt/media/image254.svg" ContentType="image/svg+xml"/>
  <Override PartName="/ppt/media/image255.svg" ContentType="image/svg+xml"/>
  <Override PartName="/ppt/media/image256.svg" ContentType="image/svg+xml"/>
  <Override PartName="/ppt/media/image257.svg" ContentType="image/svg+xml"/>
  <Override PartName="/ppt/media/image258.svg" ContentType="image/svg+xml"/>
  <Override PartName="/ppt/media/image259.svg" ContentType="image/svg+xml"/>
  <Override PartName="/ppt/media/image26.svg" ContentType="image/svg+xml"/>
  <Override PartName="/ppt/media/image260.svg" ContentType="image/svg+xml"/>
  <Override PartName="/ppt/media/image261.svg" ContentType="image/svg+xml"/>
  <Override PartName="/ppt/media/image262.svg" ContentType="image/svg+xml"/>
  <Override PartName="/ppt/media/image263.svg" ContentType="image/svg+xml"/>
  <Override PartName="/ppt/media/image264.svg" ContentType="image/svg+xml"/>
  <Override PartName="/ppt/media/image265.svg" ContentType="image/svg+xml"/>
  <Override PartName="/ppt/media/image266.svg" ContentType="image/svg+xml"/>
  <Override PartName="/ppt/media/image267.svg" ContentType="image/svg+xml"/>
  <Override PartName="/ppt/media/image268.svg" ContentType="image/svg+xml"/>
  <Override PartName="/ppt/media/image269.svg" ContentType="image/svg+xml"/>
  <Override PartName="/ppt/media/image27.svg" ContentType="image/svg+xml"/>
  <Override PartName="/ppt/media/image270.svg" ContentType="image/svg+xml"/>
  <Override PartName="/ppt/media/image271.svg" ContentType="image/svg+xml"/>
  <Override PartName="/ppt/media/image272.svg" ContentType="image/svg+xml"/>
  <Override PartName="/ppt/media/image273.svg" ContentType="image/svg+xml"/>
  <Override PartName="/ppt/media/image274.svg" ContentType="image/svg+xml"/>
  <Override PartName="/ppt/media/image275.svg" ContentType="image/svg+xml"/>
  <Override PartName="/ppt/media/image276.svg" ContentType="image/svg+xml"/>
  <Override PartName="/ppt/media/image277.svg" ContentType="image/svg+xml"/>
  <Override PartName="/ppt/media/image278.svg" ContentType="image/svg+xml"/>
  <Override PartName="/ppt/media/image279.svg" ContentType="image/svg+xml"/>
  <Override PartName="/ppt/media/image28.svg" ContentType="image/svg+xml"/>
  <Override PartName="/ppt/media/image280.svg" ContentType="image/svg+xml"/>
  <Override PartName="/ppt/media/image281.svg" ContentType="image/svg+xml"/>
  <Override PartName="/ppt/media/image282.svg" ContentType="image/svg+xml"/>
  <Override PartName="/ppt/media/image283.svg" ContentType="image/svg+xml"/>
  <Override PartName="/ppt/media/image284.svg" ContentType="image/svg+xml"/>
  <Override PartName="/ppt/media/image285.svg" ContentType="image/svg+xml"/>
  <Override PartName="/ppt/media/image286.svg" ContentType="image/svg+xml"/>
  <Override PartName="/ppt/media/image287.svg" ContentType="image/svg+xml"/>
  <Override PartName="/ppt/media/image288.svg" ContentType="image/svg+xml"/>
  <Override PartName="/ppt/media/image289.svg" ContentType="image/svg+xml"/>
  <Override PartName="/ppt/media/image29.svg" ContentType="image/svg+xml"/>
  <Override PartName="/ppt/media/image290.svg" ContentType="image/svg+xml"/>
  <Override PartName="/ppt/media/image291.svg" ContentType="image/svg+xml"/>
  <Override PartName="/ppt/media/image292.svg" ContentType="image/svg+xml"/>
  <Override PartName="/ppt/media/image293.svg" ContentType="image/svg+xml"/>
  <Override PartName="/ppt/media/image294.svg" ContentType="image/svg+xml"/>
  <Override PartName="/ppt/media/image295.svg" ContentType="image/svg+xml"/>
  <Override PartName="/ppt/media/image296.svg" ContentType="image/svg+xml"/>
  <Override PartName="/ppt/media/image297.svg" ContentType="image/svg+xml"/>
  <Override PartName="/ppt/media/image298.svg" ContentType="image/svg+xml"/>
  <Override PartName="/ppt/media/image299.svg" ContentType="image/svg+xml"/>
  <Override PartName="/ppt/media/image3.svg" ContentType="image/svg+xml"/>
  <Override PartName="/ppt/media/image30.svg" ContentType="image/svg+xml"/>
  <Override PartName="/ppt/media/image300.svg" ContentType="image/svg+xml"/>
  <Override PartName="/ppt/media/image301.svg" ContentType="image/svg+xml"/>
  <Override PartName="/ppt/media/image302.svg" ContentType="image/svg+xml"/>
  <Override PartName="/ppt/media/image303.svg" ContentType="image/svg+xml"/>
  <Override PartName="/ppt/media/image304.svg" ContentType="image/svg+xml"/>
  <Override PartName="/ppt/media/image305.svg" ContentType="image/svg+xml"/>
  <Override PartName="/ppt/media/image306.svg" ContentType="image/svg+xml"/>
  <Override PartName="/ppt/media/image307.svg" ContentType="image/svg+xml"/>
  <Override PartName="/ppt/media/image308.svg" ContentType="image/svg+xml"/>
  <Override PartName="/ppt/media/image309.svg" ContentType="image/svg+xml"/>
  <Override PartName="/ppt/media/image31.svg" ContentType="image/svg+xml"/>
  <Override PartName="/ppt/media/image310.svg" ContentType="image/svg+xml"/>
  <Override PartName="/ppt/media/image311.svg" ContentType="image/svg+xml"/>
  <Override PartName="/ppt/media/image312.svg" ContentType="image/svg+xml"/>
  <Override PartName="/ppt/media/image313.svg" ContentType="image/svg+xml"/>
  <Override PartName="/ppt/media/image314.svg" ContentType="image/svg+xml"/>
  <Override PartName="/ppt/media/image315.svg" ContentType="image/svg+xml"/>
  <Override PartName="/ppt/media/image316.svg" ContentType="image/svg+xml"/>
  <Override PartName="/ppt/media/image317.svg" ContentType="image/svg+xml"/>
  <Override PartName="/ppt/media/image318.svg" ContentType="image/svg+xml"/>
  <Override PartName="/ppt/media/image319.svg" ContentType="image/svg+xml"/>
  <Override PartName="/ppt/media/image32.svg" ContentType="image/svg+xml"/>
  <Override PartName="/ppt/media/image320.svg" ContentType="image/svg+xml"/>
  <Override PartName="/ppt/media/image321.svg" ContentType="image/svg+xml"/>
  <Override PartName="/ppt/media/image322.svg" ContentType="image/svg+xml"/>
  <Override PartName="/ppt/media/image323.svg" ContentType="image/svg+xml"/>
  <Override PartName="/ppt/media/image324.svg" ContentType="image/svg+xml"/>
  <Override PartName="/ppt/media/image325.svg" ContentType="image/svg+xml"/>
  <Override PartName="/ppt/media/image326.svg" ContentType="image/svg+xml"/>
  <Override PartName="/ppt/media/image327.svg" ContentType="image/svg+xml"/>
  <Override PartName="/ppt/media/image328.svg" ContentType="image/svg+xml"/>
  <Override PartName="/ppt/media/image329.svg" ContentType="image/svg+xml"/>
  <Override PartName="/ppt/media/image33.svg" ContentType="image/svg+xml"/>
  <Override PartName="/ppt/media/image330.svg" ContentType="image/svg+xml"/>
  <Override PartName="/ppt/media/image331.svg" ContentType="image/svg+xml"/>
  <Override PartName="/ppt/media/image332.svg" ContentType="image/svg+xml"/>
  <Override PartName="/ppt/media/image333.svg" ContentType="image/svg+xml"/>
  <Override PartName="/ppt/media/image334.svg" ContentType="image/svg+xml"/>
  <Override PartName="/ppt/media/image335.svg" ContentType="image/svg+xml"/>
  <Override PartName="/ppt/media/image336.svg" ContentType="image/svg+xml"/>
  <Override PartName="/ppt/media/image337.svg" ContentType="image/svg+xml"/>
  <Override PartName="/ppt/media/image338.svg" ContentType="image/svg+xml"/>
  <Override PartName="/ppt/media/image339.svg" ContentType="image/svg+xml"/>
  <Override PartName="/ppt/media/image34.svg" ContentType="image/svg+xml"/>
  <Override PartName="/ppt/media/image340.svg" ContentType="image/svg+xml"/>
  <Override PartName="/ppt/media/image341.svg" ContentType="image/svg+xml"/>
  <Override PartName="/ppt/media/image342.svg" ContentType="image/svg+xml"/>
  <Override PartName="/ppt/media/image343.svg" ContentType="image/svg+xml"/>
  <Override PartName="/ppt/media/image344.svg" ContentType="image/svg+xml"/>
  <Override PartName="/ppt/media/image345.svg" ContentType="image/svg+xml"/>
  <Override PartName="/ppt/media/image346.svg" ContentType="image/svg+xml"/>
  <Override PartName="/ppt/media/image347.svg" ContentType="image/svg+xml"/>
  <Override PartName="/ppt/media/image348.svg" ContentType="image/svg+xml"/>
  <Override PartName="/ppt/media/image349.svg" ContentType="image/svg+xml"/>
  <Override PartName="/ppt/media/image35.svg" ContentType="image/svg+xml"/>
  <Override PartName="/ppt/media/image350.svg" ContentType="image/svg+xml"/>
  <Override PartName="/ppt/media/image351.svg" ContentType="image/svg+xml"/>
  <Override PartName="/ppt/media/image352.svg" ContentType="image/svg+xml"/>
  <Override PartName="/ppt/media/image353.svg" ContentType="image/svg+xml"/>
  <Override PartName="/ppt/media/image354.svg" ContentType="image/svg+xml"/>
  <Override PartName="/ppt/media/image355.svg" ContentType="image/svg+xml"/>
  <Override PartName="/ppt/media/image356.svg" ContentType="image/svg+xml"/>
  <Override PartName="/ppt/media/image357.svg" ContentType="image/svg+xml"/>
  <Override PartName="/ppt/media/image358.svg" ContentType="image/svg+xml"/>
  <Override PartName="/ppt/media/image359.svg" ContentType="image/svg+xml"/>
  <Override PartName="/ppt/media/image36.svg" ContentType="image/svg+xml"/>
  <Override PartName="/ppt/media/image360.svg" ContentType="image/svg+xml"/>
  <Override PartName="/ppt/media/image361.svg" ContentType="image/svg+xml"/>
  <Override PartName="/ppt/media/image362.svg" ContentType="image/svg+xml"/>
  <Override PartName="/ppt/media/image363.svg" ContentType="image/svg+xml"/>
  <Override PartName="/ppt/media/image364.svg" ContentType="image/svg+xml"/>
  <Override PartName="/ppt/media/image365.svg" ContentType="image/svg+xml"/>
  <Override PartName="/ppt/media/image366.svg" ContentType="image/svg+xml"/>
  <Override PartName="/ppt/media/image367.svg" ContentType="image/svg+xml"/>
  <Override PartName="/ppt/media/image368.svg" ContentType="image/svg+xml"/>
  <Override PartName="/ppt/media/image369.svg" ContentType="image/svg+xml"/>
  <Override PartName="/ppt/media/image37.svg" ContentType="image/svg+xml"/>
  <Override PartName="/ppt/media/image370.svg" ContentType="image/svg+xml"/>
  <Override PartName="/ppt/media/image371.svg" ContentType="image/svg+xml"/>
  <Override PartName="/ppt/media/image372.svg" ContentType="image/svg+xml"/>
  <Override PartName="/ppt/media/image373.svg" ContentType="image/svg+xml"/>
  <Override PartName="/ppt/media/image374.svg" ContentType="image/svg+xml"/>
  <Override PartName="/ppt/media/image375.svg" ContentType="image/svg+xml"/>
  <Override PartName="/ppt/media/image376.svg" ContentType="image/svg+xml"/>
  <Override PartName="/ppt/media/image377.svg" ContentType="image/svg+xml"/>
  <Override PartName="/ppt/media/image378.svg" ContentType="image/svg+xml"/>
  <Override PartName="/ppt/media/image379.svg" ContentType="image/svg+xml"/>
  <Override PartName="/ppt/media/image38.svg" ContentType="image/svg+xml"/>
  <Override PartName="/ppt/media/image380.svg" ContentType="image/svg+xml"/>
  <Override PartName="/ppt/media/image381.svg" ContentType="image/svg+xml"/>
  <Override PartName="/ppt/media/image382.svg" ContentType="image/svg+xml"/>
  <Override PartName="/ppt/media/image383.svg" ContentType="image/svg+xml"/>
  <Override PartName="/ppt/media/image384.svg" ContentType="image/svg+xml"/>
  <Override PartName="/ppt/media/image385.svg" ContentType="image/svg+xml"/>
  <Override PartName="/ppt/media/image386.svg" ContentType="image/svg+xml"/>
  <Override PartName="/ppt/media/image387.svg" ContentType="image/svg+xml"/>
  <Override PartName="/ppt/media/image388.svg" ContentType="image/svg+xml"/>
  <Override PartName="/ppt/media/image389.svg" ContentType="image/svg+xml"/>
  <Override PartName="/ppt/media/image39.svg" ContentType="image/svg+xml"/>
  <Override PartName="/ppt/media/image390.svg" ContentType="image/svg+xml"/>
  <Override PartName="/ppt/media/image391.svg" ContentType="image/svg+xml"/>
  <Override PartName="/ppt/media/image392.svg" ContentType="image/svg+xml"/>
  <Override PartName="/ppt/media/image393.svg" ContentType="image/svg+xml"/>
  <Override PartName="/ppt/media/image394.svg" ContentType="image/svg+xml"/>
  <Override PartName="/ppt/media/image395.svg" ContentType="image/svg+xml"/>
  <Override PartName="/ppt/media/image396.svg" ContentType="image/svg+xml"/>
  <Override PartName="/ppt/media/image397.svg" ContentType="image/svg+xml"/>
  <Override PartName="/ppt/media/image398.svg" ContentType="image/svg+xml"/>
  <Override PartName="/ppt/media/image399.svg" ContentType="image/svg+xml"/>
  <Override PartName="/ppt/media/image4.svg" ContentType="image/svg+xml"/>
  <Override PartName="/ppt/media/image40.svg" ContentType="image/svg+xml"/>
  <Override PartName="/ppt/media/image400.svg" ContentType="image/svg+xml"/>
  <Override PartName="/ppt/media/image401.svg" ContentType="image/svg+xml"/>
  <Override PartName="/ppt/media/image402.svg" ContentType="image/svg+xml"/>
  <Override PartName="/ppt/media/image403.svg" ContentType="image/svg+xml"/>
  <Override PartName="/ppt/media/image404.svg" ContentType="image/svg+xml"/>
  <Override PartName="/ppt/media/image405.svg" ContentType="image/svg+xml"/>
  <Override PartName="/ppt/media/image406.svg" ContentType="image/svg+xml"/>
  <Override PartName="/ppt/media/image407.svg" ContentType="image/svg+xml"/>
  <Override PartName="/ppt/media/image408.svg" ContentType="image/svg+xml"/>
  <Override PartName="/ppt/media/image409.svg" ContentType="image/svg+xml"/>
  <Override PartName="/ppt/media/image41.svg" ContentType="image/svg+xml"/>
  <Override PartName="/ppt/media/image410.svg" ContentType="image/svg+xml"/>
  <Override PartName="/ppt/media/image411.svg" ContentType="image/svg+xml"/>
  <Override PartName="/ppt/media/image412.svg" ContentType="image/svg+xml"/>
  <Override PartName="/ppt/media/image413.svg" ContentType="image/svg+xml"/>
  <Override PartName="/ppt/media/image414.svg" ContentType="image/svg+xml"/>
  <Override PartName="/ppt/media/image415.svg" ContentType="image/svg+xml"/>
  <Override PartName="/ppt/media/image416.svg" ContentType="image/svg+xml"/>
  <Override PartName="/ppt/media/image417.svg" ContentType="image/svg+xml"/>
  <Override PartName="/ppt/media/image418.svg" ContentType="image/svg+xml"/>
  <Override PartName="/ppt/media/image419.svg" ContentType="image/svg+xml"/>
  <Override PartName="/ppt/media/image42.svg" ContentType="image/svg+xml"/>
  <Override PartName="/ppt/media/image420.svg" ContentType="image/svg+xml"/>
  <Override PartName="/ppt/media/image421.svg" ContentType="image/svg+xml"/>
  <Override PartName="/ppt/media/image422.svg" ContentType="image/svg+xml"/>
  <Override PartName="/ppt/media/image423.svg" ContentType="image/svg+xml"/>
  <Override PartName="/ppt/media/image424.svg" ContentType="image/svg+xml"/>
  <Override PartName="/ppt/media/image425.svg" ContentType="image/svg+xml"/>
  <Override PartName="/ppt/media/image426.svg" ContentType="image/svg+xml"/>
  <Override PartName="/ppt/media/image427.svg" ContentType="image/svg+xml"/>
  <Override PartName="/ppt/media/image428.svg" ContentType="image/svg+xml"/>
  <Override PartName="/ppt/media/image429.svg" ContentType="image/svg+xml"/>
  <Override PartName="/ppt/media/image43.svg" ContentType="image/svg+xml"/>
  <Override PartName="/ppt/media/image430.svg" ContentType="image/svg+xml"/>
  <Override PartName="/ppt/media/image431.svg" ContentType="image/svg+xml"/>
  <Override PartName="/ppt/media/image432.svg" ContentType="image/svg+xml"/>
  <Override PartName="/ppt/media/image433.svg" ContentType="image/svg+xml"/>
  <Override PartName="/ppt/media/image434.svg" ContentType="image/svg+xml"/>
  <Override PartName="/ppt/media/image435.svg" ContentType="image/svg+xml"/>
  <Override PartName="/ppt/media/image436.svg" ContentType="image/svg+xml"/>
  <Override PartName="/ppt/media/image437.svg" ContentType="image/svg+xml"/>
  <Override PartName="/ppt/media/image438.svg" ContentType="image/svg+xml"/>
  <Override PartName="/ppt/media/image439.svg" ContentType="image/svg+xml"/>
  <Override PartName="/ppt/media/image44.svg" ContentType="image/svg+xml"/>
  <Override PartName="/ppt/media/image440.svg" ContentType="image/svg+xml"/>
  <Override PartName="/ppt/media/image441.svg" ContentType="image/svg+xml"/>
  <Override PartName="/ppt/media/image442.svg" ContentType="image/svg+xml"/>
  <Override PartName="/ppt/media/image443.svg" ContentType="image/svg+xml"/>
  <Override PartName="/ppt/media/image444.svg" ContentType="image/svg+xml"/>
  <Override PartName="/ppt/media/image445.svg" ContentType="image/svg+xml"/>
  <Override PartName="/ppt/media/image446.svg" ContentType="image/svg+xml"/>
  <Override PartName="/ppt/media/image447.svg" ContentType="image/svg+xml"/>
  <Override PartName="/ppt/media/image448.svg" ContentType="image/svg+xml"/>
  <Override PartName="/ppt/media/image449.svg" ContentType="image/svg+xml"/>
  <Override PartName="/ppt/media/image45.svg" ContentType="image/svg+xml"/>
  <Override PartName="/ppt/media/image450.svg" ContentType="image/svg+xml"/>
  <Override PartName="/ppt/media/image451.svg" ContentType="image/svg+xml"/>
  <Override PartName="/ppt/media/image452.svg" ContentType="image/svg+xml"/>
  <Override PartName="/ppt/media/image453.svg" ContentType="image/svg+xml"/>
  <Override PartName="/ppt/media/image454.svg" ContentType="image/svg+xml"/>
  <Override PartName="/ppt/media/image455.svg" ContentType="image/svg+xml"/>
  <Override PartName="/ppt/media/image456.svg" ContentType="image/svg+xml"/>
  <Override PartName="/ppt/media/image457.svg" ContentType="image/svg+xml"/>
  <Override PartName="/ppt/media/image458.svg" ContentType="image/svg+xml"/>
  <Override PartName="/ppt/media/image459.svg" ContentType="image/svg+xml"/>
  <Override PartName="/ppt/media/image46.svg" ContentType="image/svg+xml"/>
  <Override PartName="/ppt/media/image460.svg" ContentType="image/svg+xml"/>
  <Override PartName="/ppt/media/image461.svg" ContentType="image/svg+xml"/>
  <Override PartName="/ppt/media/image462.svg" ContentType="image/svg+xml"/>
  <Override PartName="/ppt/media/image463.svg" ContentType="image/svg+xml"/>
  <Override PartName="/ppt/media/image464.svg" ContentType="image/svg+xml"/>
  <Override PartName="/ppt/media/image465.svg" ContentType="image/svg+xml"/>
  <Override PartName="/ppt/media/image466.svg" ContentType="image/svg+xml"/>
  <Override PartName="/ppt/media/image467.svg" ContentType="image/svg+xml"/>
  <Override PartName="/ppt/media/image468.svg" ContentType="image/svg+xml"/>
  <Override PartName="/ppt/media/image469.svg" ContentType="image/svg+xml"/>
  <Override PartName="/ppt/media/image47.svg" ContentType="image/svg+xml"/>
  <Override PartName="/ppt/media/image470.svg" ContentType="image/svg+xml"/>
  <Override PartName="/ppt/media/image471.svg" ContentType="image/svg+xml"/>
  <Override PartName="/ppt/media/image472.svg" ContentType="image/svg+xml"/>
  <Override PartName="/ppt/media/image473.svg" ContentType="image/svg+xml"/>
  <Override PartName="/ppt/media/image474.svg" ContentType="image/svg+xml"/>
  <Override PartName="/ppt/media/image475.svg" ContentType="image/svg+xml"/>
  <Override PartName="/ppt/media/image476.svg" ContentType="image/svg+xml"/>
  <Override PartName="/ppt/media/image477.svg" ContentType="image/svg+xml"/>
  <Override PartName="/ppt/media/image478.svg" ContentType="image/svg+xml"/>
  <Override PartName="/ppt/media/image479.svg" ContentType="image/svg+xml"/>
  <Override PartName="/ppt/media/image48.svg" ContentType="image/svg+xml"/>
  <Override PartName="/ppt/media/image480.svg" ContentType="image/svg+xml"/>
  <Override PartName="/ppt/media/image481.svg" ContentType="image/svg+xml"/>
  <Override PartName="/ppt/media/image482.svg" ContentType="image/svg+xml"/>
  <Override PartName="/ppt/media/image483.svg" ContentType="image/svg+xml"/>
  <Override PartName="/ppt/media/image484.svg" ContentType="image/svg+xml"/>
  <Override PartName="/ppt/media/image485.svg" ContentType="image/svg+xml"/>
  <Override PartName="/ppt/media/image486.svg" ContentType="image/svg+xml"/>
  <Override PartName="/ppt/media/image487.svg" ContentType="image/svg+xml"/>
  <Override PartName="/ppt/media/image488.svg" ContentType="image/svg+xml"/>
  <Override PartName="/ppt/media/image489.svg" ContentType="image/svg+xml"/>
  <Override PartName="/ppt/media/image49.svg" ContentType="image/svg+xml"/>
  <Override PartName="/ppt/media/image490.svg" ContentType="image/svg+xml"/>
  <Override PartName="/ppt/media/image491.svg" ContentType="image/svg+xml"/>
  <Override PartName="/ppt/media/image492.svg" ContentType="image/svg+xml"/>
  <Override PartName="/ppt/media/image493.svg" ContentType="image/svg+xml"/>
  <Override PartName="/ppt/media/image494.svg" ContentType="image/svg+xml"/>
  <Override PartName="/ppt/media/image495.svg" ContentType="image/svg+xml"/>
  <Override PartName="/ppt/media/image496.svg" ContentType="image/svg+xml"/>
  <Override PartName="/ppt/media/image497.svg" ContentType="image/svg+xml"/>
  <Override PartName="/ppt/media/image498.svg" ContentType="image/svg+xml"/>
  <Override PartName="/ppt/media/image499.svg" ContentType="image/svg+xml"/>
  <Override PartName="/ppt/media/image5.svg" ContentType="image/svg+xml"/>
  <Override PartName="/ppt/media/image50.svg" ContentType="image/svg+xml"/>
  <Override PartName="/ppt/media/image500.svg" ContentType="image/svg+xml"/>
  <Override PartName="/ppt/media/image501.svg" ContentType="image/svg+xml"/>
  <Override PartName="/ppt/media/image502.svg" ContentType="image/svg+xml"/>
  <Override PartName="/ppt/media/image503.svg" ContentType="image/svg+xml"/>
  <Override PartName="/ppt/media/image504.svg" ContentType="image/svg+xml"/>
  <Override PartName="/ppt/media/image505.svg" ContentType="image/svg+xml"/>
  <Override PartName="/ppt/media/image506.svg" ContentType="image/svg+xml"/>
  <Override PartName="/ppt/media/image507.svg" ContentType="image/svg+xml"/>
  <Override PartName="/ppt/media/image508.svg" ContentType="image/svg+xml"/>
  <Override PartName="/ppt/media/image509.svg" ContentType="image/svg+xml"/>
  <Override PartName="/ppt/media/image51.svg" ContentType="image/svg+xml"/>
  <Override PartName="/ppt/media/image510.svg" ContentType="image/svg+xml"/>
  <Override PartName="/ppt/media/image511.svg" ContentType="image/svg+xml"/>
  <Override PartName="/ppt/media/image512.svg" ContentType="image/svg+xml"/>
  <Override PartName="/ppt/media/image513.svg" ContentType="image/svg+xml"/>
  <Override PartName="/ppt/media/image514.svg" ContentType="image/svg+xml"/>
  <Override PartName="/ppt/media/image515.svg" ContentType="image/svg+xml"/>
  <Override PartName="/ppt/media/image516.svg" ContentType="image/svg+xml"/>
  <Override PartName="/ppt/media/image517.svg" ContentType="image/svg+xml"/>
  <Override PartName="/ppt/media/image518.svg" ContentType="image/svg+xml"/>
  <Override PartName="/ppt/media/image519.svg" ContentType="image/svg+xml"/>
  <Override PartName="/ppt/media/image52.svg" ContentType="image/svg+xml"/>
  <Override PartName="/ppt/media/image520.svg" ContentType="image/svg+xml"/>
  <Override PartName="/ppt/media/image521.svg" ContentType="image/svg+xml"/>
  <Override PartName="/ppt/media/image522.svg" ContentType="image/svg+xml"/>
  <Override PartName="/ppt/media/image523.svg" ContentType="image/svg+xml"/>
  <Override PartName="/ppt/media/image524.svg" ContentType="image/svg+xml"/>
  <Override PartName="/ppt/media/image525.svg" ContentType="image/svg+xml"/>
  <Override PartName="/ppt/media/image526.svg" ContentType="image/svg+xml"/>
  <Override PartName="/ppt/media/image527.svg" ContentType="image/svg+xml"/>
  <Override PartName="/ppt/media/image528.svg" ContentType="image/svg+xml"/>
  <Override PartName="/ppt/media/image529.svg" ContentType="image/svg+xml"/>
  <Override PartName="/ppt/media/image53.svg" ContentType="image/svg+xml"/>
  <Override PartName="/ppt/media/image530.svg" ContentType="image/svg+xml"/>
  <Override PartName="/ppt/media/image531.svg" ContentType="image/svg+xml"/>
  <Override PartName="/ppt/media/image532.svg" ContentType="image/svg+xml"/>
  <Override PartName="/ppt/media/image533.svg" ContentType="image/svg+xml"/>
  <Override PartName="/ppt/media/image534.svg" ContentType="image/svg+xml"/>
  <Override PartName="/ppt/media/image535.svg" ContentType="image/svg+xml"/>
  <Override PartName="/ppt/media/image536.svg" ContentType="image/svg+xml"/>
  <Override PartName="/ppt/media/image537.svg" ContentType="image/svg+xml"/>
  <Override PartName="/ppt/media/image538.svg" ContentType="image/svg+xml"/>
  <Override PartName="/ppt/media/image539.svg" ContentType="image/svg+xml"/>
  <Override PartName="/ppt/media/image54.svg" ContentType="image/svg+xml"/>
  <Override PartName="/ppt/media/image540.svg" ContentType="image/svg+xml"/>
  <Override PartName="/ppt/media/image541.svg" ContentType="image/svg+xml"/>
  <Override PartName="/ppt/media/image542.svg" ContentType="image/svg+xml"/>
  <Override PartName="/ppt/media/image543.svg" ContentType="image/svg+xml"/>
  <Override PartName="/ppt/media/image544.svg" ContentType="image/svg+xml"/>
  <Override PartName="/ppt/media/image545.svg" ContentType="image/svg+xml"/>
  <Override PartName="/ppt/media/image546.svg" ContentType="image/svg+xml"/>
  <Override PartName="/ppt/media/image547.svg" ContentType="image/svg+xml"/>
  <Override PartName="/ppt/media/image548.svg" ContentType="image/svg+xml"/>
  <Override PartName="/ppt/media/image549.svg" ContentType="image/svg+xml"/>
  <Override PartName="/ppt/media/image55.svg" ContentType="image/svg+xml"/>
  <Override PartName="/ppt/media/image550.svg" ContentType="image/svg+xml"/>
  <Override PartName="/ppt/media/image551.svg" ContentType="image/svg+xml"/>
  <Override PartName="/ppt/media/image552.svg" ContentType="image/svg+xml"/>
  <Override PartName="/ppt/media/image553.svg" ContentType="image/svg+xml"/>
  <Override PartName="/ppt/media/image554.svg" ContentType="image/svg+xml"/>
  <Override PartName="/ppt/media/image555.svg" ContentType="image/svg+xml"/>
  <Override PartName="/ppt/media/image556.svg" ContentType="image/svg+xml"/>
  <Override PartName="/ppt/media/image557.svg" ContentType="image/svg+xml"/>
  <Override PartName="/ppt/media/image558.svg" ContentType="image/svg+xml"/>
  <Override PartName="/ppt/media/image559.svg" ContentType="image/svg+xml"/>
  <Override PartName="/ppt/media/image56.svg" ContentType="image/svg+xml"/>
  <Override PartName="/ppt/media/image560.svg" ContentType="image/svg+xml"/>
  <Override PartName="/ppt/media/image561.svg" ContentType="image/svg+xml"/>
  <Override PartName="/ppt/media/image562.svg" ContentType="image/svg+xml"/>
  <Override PartName="/ppt/media/image563.svg" ContentType="image/svg+xml"/>
  <Override PartName="/ppt/media/image564.svg" ContentType="image/svg+xml"/>
  <Override PartName="/ppt/media/image565.svg" ContentType="image/svg+xml"/>
  <Override PartName="/ppt/media/image566.svg" ContentType="image/svg+xml"/>
  <Override PartName="/ppt/media/image567.svg" ContentType="image/svg+xml"/>
  <Override PartName="/ppt/media/image568.svg" ContentType="image/svg+xml"/>
  <Override PartName="/ppt/media/image569.svg" ContentType="image/svg+xml"/>
  <Override PartName="/ppt/media/image57.svg" ContentType="image/svg+xml"/>
  <Override PartName="/ppt/media/image570.svg" ContentType="image/svg+xml"/>
  <Override PartName="/ppt/media/image571.svg" ContentType="image/svg+xml"/>
  <Override PartName="/ppt/media/image572.svg" ContentType="image/svg+xml"/>
  <Override PartName="/ppt/media/image573.svg" ContentType="image/svg+xml"/>
  <Override PartName="/ppt/media/image574.svg" ContentType="image/svg+xml"/>
  <Override PartName="/ppt/media/image575.svg" ContentType="image/svg+xml"/>
  <Override PartName="/ppt/media/image576.svg" ContentType="image/svg+xml"/>
  <Override PartName="/ppt/media/image577.svg" ContentType="image/svg+xml"/>
  <Override PartName="/ppt/media/image578.svg" ContentType="image/svg+xml"/>
  <Override PartName="/ppt/media/image579.svg" ContentType="image/svg+xml"/>
  <Override PartName="/ppt/media/image58.svg" ContentType="image/svg+xml"/>
  <Override PartName="/ppt/media/image580.svg" ContentType="image/svg+xml"/>
  <Override PartName="/ppt/media/image581.svg" ContentType="image/svg+xml"/>
  <Override PartName="/ppt/media/image582.svg" ContentType="image/svg+xml"/>
  <Override PartName="/ppt/media/image583.svg" ContentType="image/svg+xml"/>
  <Override PartName="/ppt/media/image584.svg" ContentType="image/svg+xml"/>
  <Override PartName="/ppt/media/image585.svg" ContentType="image/svg+xml"/>
  <Override PartName="/ppt/media/image586.svg" ContentType="image/svg+xml"/>
  <Override PartName="/ppt/media/image587.svg" ContentType="image/svg+xml"/>
  <Override PartName="/ppt/media/image588.svg" ContentType="image/svg+xml"/>
  <Override PartName="/ppt/media/image589.svg" ContentType="image/svg+xml"/>
  <Override PartName="/ppt/media/image59.svg" ContentType="image/svg+xml"/>
  <Override PartName="/ppt/media/image590.svg" ContentType="image/svg+xml"/>
  <Override PartName="/ppt/media/image591.svg" ContentType="image/svg+xml"/>
  <Override PartName="/ppt/media/image592.svg" ContentType="image/svg+xml"/>
  <Override PartName="/ppt/media/image593.svg" ContentType="image/svg+xml"/>
  <Override PartName="/ppt/media/image594.svg" ContentType="image/svg+xml"/>
  <Override PartName="/ppt/media/image595.svg" ContentType="image/svg+xml"/>
  <Override PartName="/ppt/media/image596.svg" ContentType="image/svg+xml"/>
  <Override PartName="/ppt/media/image597.svg" ContentType="image/svg+xml"/>
  <Override PartName="/ppt/media/image598.svg" ContentType="image/svg+xml"/>
  <Override PartName="/ppt/media/image599.svg" ContentType="image/svg+xml"/>
  <Override PartName="/ppt/media/image6.svg" ContentType="image/svg+xml"/>
  <Override PartName="/ppt/media/image60.svg" ContentType="image/svg+xml"/>
  <Override PartName="/ppt/media/image600.svg" ContentType="image/svg+xml"/>
  <Override PartName="/ppt/media/image601.svg" ContentType="image/svg+xml"/>
  <Override PartName="/ppt/media/image602.svg" ContentType="image/svg+xml"/>
  <Override PartName="/ppt/media/image603.svg" ContentType="image/svg+xml"/>
  <Override PartName="/ppt/media/image604.svg" ContentType="image/svg+xml"/>
  <Override PartName="/ppt/media/image605.svg" ContentType="image/svg+xml"/>
  <Override PartName="/ppt/media/image606.svg" ContentType="image/svg+xml"/>
  <Override PartName="/ppt/media/image607.svg" ContentType="image/svg+xml"/>
  <Override PartName="/ppt/media/image608.svg" ContentType="image/svg+xml"/>
  <Override PartName="/ppt/media/image609.svg" ContentType="image/svg+xml"/>
  <Override PartName="/ppt/media/image61.svg" ContentType="image/svg+xml"/>
  <Override PartName="/ppt/media/image610.svg" ContentType="image/svg+xml"/>
  <Override PartName="/ppt/media/image611.svg" ContentType="image/svg+xml"/>
  <Override PartName="/ppt/media/image612.svg" ContentType="image/svg+xml"/>
  <Override PartName="/ppt/media/image613.svg" ContentType="image/svg+xml"/>
  <Override PartName="/ppt/media/image614.svg" ContentType="image/svg+xml"/>
  <Override PartName="/ppt/media/image615.svg" ContentType="image/svg+xml"/>
  <Override PartName="/ppt/media/image616.svg" ContentType="image/svg+xml"/>
  <Override PartName="/ppt/media/image617.svg" ContentType="image/svg+xml"/>
  <Override PartName="/ppt/media/image618.svg" ContentType="image/svg+xml"/>
  <Override PartName="/ppt/media/image619.svg" ContentType="image/svg+xml"/>
  <Override PartName="/ppt/media/image62.svg" ContentType="image/svg+xml"/>
  <Override PartName="/ppt/media/image620.svg" ContentType="image/svg+xml"/>
  <Override PartName="/ppt/media/image621.svg" ContentType="image/svg+xml"/>
  <Override PartName="/ppt/media/image622.svg" ContentType="image/svg+xml"/>
  <Override PartName="/ppt/media/image623.svg" ContentType="image/svg+xml"/>
  <Override PartName="/ppt/media/image624.svg" ContentType="image/svg+xml"/>
  <Override PartName="/ppt/media/image625.svg" ContentType="image/svg+xml"/>
  <Override PartName="/ppt/media/image626.svg" ContentType="image/svg+xml"/>
  <Override PartName="/ppt/media/image627.svg" ContentType="image/svg+xml"/>
  <Override PartName="/ppt/media/image628.svg" ContentType="image/svg+xml"/>
  <Override PartName="/ppt/media/image629.svg" ContentType="image/svg+xml"/>
  <Override PartName="/ppt/media/image63.svg" ContentType="image/svg+xml"/>
  <Override PartName="/ppt/media/image630.svg" ContentType="image/svg+xml"/>
  <Override PartName="/ppt/media/image631.svg" ContentType="image/svg+xml"/>
  <Override PartName="/ppt/media/image632.svg" ContentType="image/svg+xml"/>
  <Override PartName="/ppt/media/image633.svg" ContentType="image/svg+xml"/>
  <Override PartName="/ppt/media/image634.svg" ContentType="image/svg+xml"/>
  <Override PartName="/ppt/media/image635.svg" ContentType="image/svg+xml"/>
  <Override PartName="/ppt/media/image636.svg" ContentType="image/svg+xml"/>
  <Override PartName="/ppt/media/image637.svg" ContentType="image/svg+xml"/>
  <Override PartName="/ppt/media/image638.svg" ContentType="image/svg+xml"/>
  <Override PartName="/ppt/media/image639.svg" ContentType="image/svg+xml"/>
  <Override PartName="/ppt/media/image64.svg" ContentType="image/svg+xml"/>
  <Override PartName="/ppt/media/image640.svg" ContentType="image/svg+xml"/>
  <Override PartName="/ppt/media/image641.svg" ContentType="image/svg+xml"/>
  <Override PartName="/ppt/media/image642.svg" ContentType="image/svg+xml"/>
  <Override PartName="/ppt/media/image643.svg" ContentType="image/svg+xml"/>
  <Override PartName="/ppt/media/image644.svg" ContentType="image/svg+xml"/>
  <Override PartName="/ppt/media/image645.svg" ContentType="image/svg+xml"/>
  <Override PartName="/ppt/media/image646.svg" ContentType="image/svg+xml"/>
  <Override PartName="/ppt/media/image647.svg" ContentType="image/svg+xml"/>
  <Override PartName="/ppt/media/image648.svg" ContentType="image/svg+xml"/>
  <Override PartName="/ppt/media/image649.svg" ContentType="image/svg+xml"/>
  <Override PartName="/ppt/media/image65.svg" ContentType="image/svg+xml"/>
  <Override PartName="/ppt/media/image650.svg" ContentType="image/svg+xml"/>
  <Override PartName="/ppt/media/image651.svg" ContentType="image/svg+xml"/>
  <Override PartName="/ppt/media/image652.svg" ContentType="image/svg+xml"/>
  <Override PartName="/ppt/media/image653.svg" ContentType="image/svg+xml"/>
  <Override PartName="/ppt/media/image654.svg" ContentType="image/svg+xml"/>
  <Override PartName="/ppt/media/image655.svg" ContentType="image/svg+xml"/>
  <Override PartName="/ppt/media/image656.svg" ContentType="image/svg+xml"/>
  <Override PartName="/ppt/media/image657.svg" ContentType="image/svg+xml"/>
  <Override PartName="/ppt/media/image658.svg" ContentType="image/svg+xml"/>
  <Override PartName="/ppt/media/image659.svg" ContentType="image/svg+xml"/>
  <Override PartName="/ppt/media/image66.svg" ContentType="image/svg+xml"/>
  <Override PartName="/ppt/media/image660.svg" ContentType="image/svg+xml"/>
  <Override PartName="/ppt/media/image661.svg" ContentType="image/svg+xml"/>
  <Override PartName="/ppt/media/image662.svg" ContentType="image/svg+xml"/>
  <Override PartName="/ppt/media/image663.svg" ContentType="image/svg+xml"/>
  <Override PartName="/ppt/media/image664.svg" ContentType="image/svg+xml"/>
  <Override PartName="/ppt/media/image665.svg" ContentType="image/svg+xml"/>
  <Override PartName="/ppt/media/image666.svg" ContentType="image/svg+xml"/>
  <Override PartName="/ppt/media/image667.svg" ContentType="image/svg+xml"/>
  <Override PartName="/ppt/media/image668.svg" ContentType="image/svg+xml"/>
  <Override PartName="/ppt/media/image669.svg" ContentType="image/svg+xml"/>
  <Override PartName="/ppt/media/image67.svg" ContentType="image/svg+xml"/>
  <Override PartName="/ppt/media/image670.svg" ContentType="image/svg+xml"/>
  <Override PartName="/ppt/media/image671.svg" ContentType="image/svg+xml"/>
  <Override PartName="/ppt/media/image672.svg" ContentType="image/svg+xml"/>
  <Override PartName="/ppt/media/image673.svg" ContentType="image/svg+xml"/>
  <Override PartName="/ppt/media/image674.svg" ContentType="image/svg+xml"/>
  <Override PartName="/ppt/media/image675.svg" ContentType="image/svg+xml"/>
  <Override PartName="/ppt/media/image676.svg" ContentType="image/svg+xml"/>
  <Override PartName="/ppt/media/image677.svg" ContentType="image/svg+xml"/>
  <Override PartName="/ppt/media/image678.svg" ContentType="image/svg+xml"/>
  <Override PartName="/ppt/media/image679.svg" ContentType="image/svg+xml"/>
  <Override PartName="/ppt/media/image68.svg" ContentType="image/svg+xml"/>
  <Override PartName="/ppt/media/image680.svg" ContentType="image/svg+xml"/>
  <Override PartName="/ppt/media/image681.svg" ContentType="image/svg+xml"/>
  <Override PartName="/ppt/media/image682.svg" ContentType="image/svg+xml"/>
  <Override PartName="/ppt/media/image683.svg" ContentType="image/svg+xml"/>
  <Override PartName="/ppt/media/image684.svg" ContentType="image/svg+xml"/>
  <Override PartName="/ppt/media/image685.svg" ContentType="image/svg+xml"/>
  <Override PartName="/ppt/media/image686.svg" ContentType="image/svg+xml"/>
  <Override PartName="/ppt/media/image687.svg" ContentType="image/svg+xml"/>
  <Override PartName="/ppt/media/image688.svg" ContentType="image/svg+xml"/>
  <Override PartName="/ppt/media/image689.svg" ContentType="image/svg+xml"/>
  <Override PartName="/ppt/media/image69.svg" ContentType="image/svg+xml"/>
  <Override PartName="/ppt/media/image690.svg" ContentType="image/svg+xml"/>
  <Override PartName="/ppt/media/image691.svg" ContentType="image/svg+xml"/>
  <Override PartName="/ppt/media/image692.svg" ContentType="image/svg+xml"/>
  <Override PartName="/ppt/media/image693.svg" ContentType="image/svg+xml"/>
  <Override PartName="/ppt/media/image694.svg" ContentType="image/svg+xml"/>
  <Override PartName="/ppt/media/image695.svg" ContentType="image/svg+xml"/>
  <Override PartName="/ppt/media/image696.svg" ContentType="image/svg+xml"/>
  <Override PartName="/ppt/media/image697.svg" ContentType="image/svg+xml"/>
  <Override PartName="/ppt/media/image698.svg" ContentType="image/svg+xml"/>
  <Override PartName="/ppt/media/image699.svg" ContentType="image/svg+xml"/>
  <Override PartName="/ppt/media/image7.svg" ContentType="image/svg+xml"/>
  <Override PartName="/ppt/media/image70.svg" ContentType="image/svg+xml"/>
  <Override PartName="/ppt/media/image700.svg" ContentType="image/svg+xml"/>
  <Override PartName="/ppt/media/image701.svg" ContentType="image/svg+xml"/>
  <Override PartName="/ppt/media/image702.svg" ContentType="image/svg+xml"/>
  <Override PartName="/ppt/media/image703.svg" ContentType="image/svg+xml"/>
  <Override PartName="/ppt/media/image704.svg" ContentType="image/svg+xml"/>
  <Override PartName="/ppt/media/image705.svg" ContentType="image/svg+xml"/>
  <Override PartName="/ppt/media/image706.svg" ContentType="image/svg+xml"/>
  <Override PartName="/ppt/media/image707.svg" ContentType="image/svg+xml"/>
  <Override PartName="/ppt/media/image708.svg" ContentType="image/svg+xml"/>
  <Override PartName="/ppt/media/image709.svg" ContentType="image/svg+xml"/>
  <Override PartName="/ppt/media/image71.svg" ContentType="image/svg+xml"/>
  <Override PartName="/ppt/media/image710.svg" ContentType="image/svg+xml"/>
  <Override PartName="/ppt/media/image711.svg" ContentType="image/svg+xml"/>
  <Override PartName="/ppt/media/image712.svg" ContentType="image/svg+xml"/>
  <Override PartName="/ppt/media/image713.svg" ContentType="image/svg+xml"/>
  <Override PartName="/ppt/media/image714.svg" ContentType="image/svg+xml"/>
  <Override PartName="/ppt/media/image715.svg" ContentType="image/svg+xml"/>
  <Override PartName="/ppt/media/image716.svg" ContentType="image/svg+xml"/>
  <Override PartName="/ppt/media/image717.svg" ContentType="image/svg+xml"/>
  <Override PartName="/ppt/media/image718.svg" ContentType="image/svg+xml"/>
  <Override PartName="/ppt/media/image719.svg" ContentType="image/svg+xml"/>
  <Override PartName="/ppt/media/image72.svg" ContentType="image/svg+xml"/>
  <Override PartName="/ppt/media/image720.svg" ContentType="image/svg+xml"/>
  <Override PartName="/ppt/media/image721.svg" ContentType="image/svg+xml"/>
  <Override PartName="/ppt/media/image722.svg" ContentType="image/svg+xml"/>
  <Override PartName="/ppt/media/image723.svg" ContentType="image/svg+xml"/>
  <Override PartName="/ppt/media/image724.svg" ContentType="image/svg+xml"/>
  <Override PartName="/ppt/media/image725.svg" ContentType="image/svg+xml"/>
  <Override PartName="/ppt/media/image726.svg" ContentType="image/svg+xml"/>
  <Override PartName="/ppt/media/image727.svg" ContentType="image/svg+xml"/>
  <Override PartName="/ppt/media/image728.svg" ContentType="image/svg+xml"/>
  <Override PartName="/ppt/media/image729.svg" ContentType="image/svg+xml"/>
  <Override PartName="/ppt/media/image73.svg" ContentType="image/svg+xml"/>
  <Override PartName="/ppt/media/image730.svg" ContentType="image/svg+xml"/>
  <Override PartName="/ppt/media/image731.svg" ContentType="image/svg+xml"/>
  <Override PartName="/ppt/media/image732.svg" ContentType="image/svg+xml"/>
  <Override PartName="/ppt/media/image733.svg" ContentType="image/svg+xml"/>
  <Override PartName="/ppt/media/image734.svg" ContentType="image/svg+xml"/>
  <Override PartName="/ppt/media/image735.svg" ContentType="image/svg+xml"/>
  <Override PartName="/ppt/media/image736.svg" ContentType="image/svg+xml"/>
  <Override PartName="/ppt/media/image737.svg" ContentType="image/svg+xml"/>
  <Override PartName="/ppt/media/image738.svg" ContentType="image/svg+xml"/>
  <Override PartName="/ppt/media/image739.svg" ContentType="image/svg+xml"/>
  <Override PartName="/ppt/media/image74.svg" ContentType="image/svg+xml"/>
  <Override PartName="/ppt/media/image740.svg" ContentType="image/svg+xml"/>
  <Override PartName="/ppt/media/image741.svg" ContentType="image/svg+xml"/>
  <Override PartName="/ppt/media/image742.svg" ContentType="image/svg+xml"/>
  <Override PartName="/ppt/media/image743.svg" ContentType="image/svg+xml"/>
  <Override PartName="/ppt/media/image744.svg" ContentType="image/svg+xml"/>
  <Override PartName="/ppt/media/image745.svg" ContentType="image/svg+xml"/>
  <Override PartName="/ppt/media/image746.svg" ContentType="image/svg+xml"/>
  <Override PartName="/ppt/media/image747.svg" ContentType="image/svg+xml"/>
  <Override PartName="/ppt/media/image748.svg" ContentType="image/svg+xml"/>
  <Override PartName="/ppt/media/image749.svg" ContentType="image/svg+xml"/>
  <Override PartName="/ppt/media/image75.svg" ContentType="image/svg+xml"/>
  <Override PartName="/ppt/media/image750.svg" ContentType="image/svg+xml"/>
  <Override PartName="/ppt/media/image751.svg" ContentType="image/svg+xml"/>
  <Override PartName="/ppt/media/image752.svg" ContentType="image/svg+xml"/>
  <Override PartName="/ppt/media/image753.svg" ContentType="image/svg+xml"/>
  <Override PartName="/ppt/media/image754.svg" ContentType="image/svg+xml"/>
  <Override PartName="/ppt/media/image755.svg" ContentType="image/svg+xml"/>
  <Override PartName="/ppt/media/image756.svg" ContentType="image/svg+xml"/>
  <Override PartName="/ppt/media/image757.svg" ContentType="image/svg+xml"/>
  <Override PartName="/ppt/media/image758.svg" ContentType="image/svg+xml"/>
  <Override PartName="/ppt/media/image759.svg" ContentType="image/svg+xml"/>
  <Override PartName="/ppt/media/image76.svg" ContentType="image/svg+xml"/>
  <Override PartName="/ppt/media/image760.svg" ContentType="image/svg+xml"/>
  <Override PartName="/ppt/media/image761.svg" ContentType="image/svg+xml"/>
  <Override PartName="/ppt/media/image762.svg" ContentType="image/svg+xml"/>
  <Override PartName="/ppt/media/image763.svg" ContentType="image/svg+xml"/>
  <Override PartName="/ppt/media/image764.svg" ContentType="image/svg+xml"/>
  <Override PartName="/ppt/media/image765.svg" ContentType="image/svg+xml"/>
  <Override PartName="/ppt/media/image766.svg" ContentType="image/svg+xml"/>
  <Override PartName="/ppt/media/image767.svg" ContentType="image/svg+xml"/>
  <Override PartName="/ppt/media/image768.svg" ContentType="image/svg+xml"/>
  <Override PartName="/ppt/media/image769.svg" ContentType="image/svg+xml"/>
  <Override PartName="/ppt/media/image77.svg" ContentType="image/svg+xml"/>
  <Override PartName="/ppt/media/image770.svg" ContentType="image/svg+xml"/>
  <Override PartName="/ppt/media/image771.svg" ContentType="image/svg+xml"/>
  <Override PartName="/ppt/media/image772.svg" ContentType="image/svg+xml"/>
  <Override PartName="/ppt/media/image773.svg" ContentType="image/svg+xml"/>
  <Override PartName="/ppt/media/image774.svg" ContentType="image/svg+xml"/>
  <Override PartName="/ppt/media/image775.svg" ContentType="image/svg+xml"/>
  <Override PartName="/ppt/media/image776.svg" ContentType="image/svg+xml"/>
  <Override PartName="/ppt/media/image777.svg" ContentType="image/svg+xml"/>
  <Override PartName="/ppt/media/image778.svg" ContentType="image/svg+xml"/>
  <Override PartName="/ppt/media/image779.svg" ContentType="image/svg+xml"/>
  <Override PartName="/ppt/media/image78.svg" ContentType="image/svg+xml"/>
  <Override PartName="/ppt/media/image780.svg" ContentType="image/svg+xml"/>
  <Override PartName="/ppt/media/image781.svg" ContentType="image/svg+xml"/>
  <Override PartName="/ppt/media/image782.svg" ContentType="image/svg+xml"/>
  <Override PartName="/ppt/media/image783.svg" ContentType="image/svg+xml"/>
  <Override PartName="/ppt/media/image784.svg" ContentType="image/svg+xml"/>
  <Override PartName="/ppt/media/image785.svg" ContentType="image/svg+xml"/>
  <Override PartName="/ppt/media/image786.svg" ContentType="image/svg+xml"/>
  <Override PartName="/ppt/media/image787.svg" ContentType="image/svg+xml"/>
  <Override PartName="/ppt/media/image788.svg" ContentType="image/svg+xml"/>
  <Override PartName="/ppt/media/image789.svg" ContentType="image/svg+xml"/>
  <Override PartName="/ppt/media/image79.svg" ContentType="image/svg+xml"/>
  <Override PartName="/ppt/media/image790.svg" ContentType="image/svg+xml"/>
  <Override PartName="/ppt/media/image791.svg" ContentType="image/svg+xml"/>
  <Override PartName="/ppt/media/image792.svg" ContentType="image/svg+xml"/>
  <Override PartName="/ppt/media/image793.svg" ContentType="image/svg+xml"/>
  <Override PartName="/ppt/media/image794.svg" ContentType="image/svg+xml"/>
  <Override PartName="/ppt/media/image795.svg" ContentType="image/svg+xml"/>
  <Override PartName="/ppt/media/image796.svg" ContentType="image/svg+xml"/>
  <Override PartName="/ppt/media/image797.svg" ContentType="image/svg+xml"/>
  <Override PartName="/ppt/media/image798.svg" ContentType="image/svg+xml"/>
  <Override PartName="/ppt/media/image799.svg" ContentType="image/svg+xml"/>
  <Override PartName="/ppt/media/image8.svg" ContentType="image/svg+xml"/>
  <Override PartName="/ppt/media/image80.svg" ContentType="image/svg+xml"/>
  <Override PartName="/ppt/media/image800.svg" ContentType="image/svg+xml"/>
  <Override PartName="/ppt/media/image801.svg" ContentType="image/svg+xml"/>
  <Override PartName="/ppt/media/image802.svg" ContentType="image/svg+xml"/>
  <Override PartName="/ppt/media/image803.svg" ContentType="image/svg+xml"/>
  <Override PartName="/ppt/media/image804.svg" ContentType="image/svg+xml"/>
  <Override PartName="/ppt/media/image805.svg" ContentType="image/svg+xml"/>
  <Override PartName="/ppt/media/image806.svg" ContentType="image/svg+xml"/>
  <Override PartName="/ppt/media/image807.svg" ContentType="image/svg+xml"/>
  <Override PartName="/ppt/media/image808.svg" ContentType="image/svg+xml"/>
  <Override PartName="/ppt/media/image809.svg" ContentType="image/svg+xml"/>
  <Override PartName="/ppt/media/image81.svg" ContentType="image/svg+xml"/>
  <Override PartName="/ppt/media/image810.svg" ContentType="image/svg+xml"/>
  <Override PartName="/ppt/media/image811.svg" ContentType="image/svg+xml"/>
  <Override PartName="/ppt/media/image812.svg" ContentType="image/svg+xml"/>
  <Override PartName="/ppt/media/image813.svg" ContentType="image/svg+xml"/>
  <Override PartName="/ppt/media/image814.svg" ContentType="image/svg+xml"/>
  <Override PartName="/ppt/media/image815.svg" ContentType="image/svg+xml"/>
  <Override PartName="/ppt/media/image816.svg" ContentType="image/svg+xml"/>
  <Override PartName="/ppt/media/image817.svg" ContentType="image/svg+xml"/>
  <Override PartName="/ppt/media/image818.svg" ContentType="image/svg+xml"/>
  <Override PartName="/ppt/media/image819.svg" ContentType="image/svg+xml"/>
  <Override PartName="/ppt/media/image82.svg" ContentType="image/svg+xml"/>
  <Override PartName="/ppt/media/image820.svg" ContentType="image/svg+xml"/>
  <Override PartName="/ppt/media/image821.svg" ContentType="image/svg+xml"/>
  <Override PartName="/ppt/media/image822.svg" ContentType="image/svg+xml"/>
  <Override PartName="/ppt/media/image823.svg" ContentType="image/svg+xml"/>
  <Override PartName="/ppt/media/image824.svg" ContentType="image/svg+xml"/>
  <Override PartName="/ppt/media/image825.svg" ContentType="image/svg+xml"/>
  <Override PartName="/ppt/media/image826.svg" ContentType="image/svg+xml"/>
  <Override PartName="/ppt/media/image827.svg" ContentType="image/svg+xml"/>
  <Override PartName="/ppt/media/image828.svg" ContentType="image/svg+xml"/>
  <Override PartName="/ppt/media/image829.svg" ContentType="image/svg+xml"/>
  <Override PartName="/ppt/media/image83.svg" ContentType="image/svg+xml"/>
  <Override PartName="/ppt/media/image830.svg" ContentType="image/svg+xml"/>
  <Override PartName="/ppt/media/image831.svg" ContentType="image/svg+xml"/>
  <Override PartName="/ppt/media/image832.svg" ContentType="image/svg+xml"/>
  <Override PartName="/ppt/media/image833.svg" ContentType="image/svg+xml"/>
  <Override PartName="/ppt/media/image834.svg" ContentType="image/svg+xml"/>
  <Override PartName="/ppt/media/image835.svg" ContentType="image/svg+xml"/>
  <Override PartName="/ppt/media/image836.svg" ContentType="image/svg+xml"/>
  <Override PartName="/ppt/media/image837.svg" ContentType="image/svg+xml"/>
  <Override PartName="/ppt/media/image838.svg" ContentType="image/svg+xml"/>
  <Override PartName="/ppt/media/image839.svg" ContentType="image/svg+xml"/>
  <Override PartName="/ppt/media/image84.svg" ContentType="image/svg+xml"/>
  <Override PartName="/ppt/media/image840.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4" r:id="rId3"/>
  </p:sldMasterIdLst>
  <p:notesMasterIdLst>
    <p:notesMasterId r:id="rId5"/>
  </p:notesMasterIdLst>
  <p:handoutMasterIdLst>
    <p:handoutMasterId r:id="rId157"/>
  </p:handoutMasterIdLst>
  <p:sldIdLst>
    <p:sldId id="546" r:id="rId4"/>
    <p:sldId id="534" r:id="rId6"/>
    <p:sldId id="258" r:id="rId7"/>
    <p:sldId id="547" r:id="rId8"/>
    <p:sldId id="535" r:id="rId9"/>
    <p:sldId id="551" r:id="rId10"/>
    <p:sldId id="262" r:id="rId11"/>
    <p:sldId id="613" r:id="rId12"/>
    <p:sldId id="614" r:id="rId13"/>
    <p:sldId id="548" r:id="rId14"/>
    <p:sldId id="536" r:id="rId15"/>
    <p:sldId id="615" r:id="rId16"/>
    <p:sldId id="617" r:id="rId17"/>
    <p:sldId id="618" r:id="rId18"/>
    <p:sldId id="619" r:id="rId19"/>
    <p:sldId id="620" r:id="rId20"/>
    <p:sldId id="549" r:id="rId21"/>
    <p:sldId id="622" r:id="rId22"/>
    <p:sldId id="623" r:id="rId23"/>
    <p:sldId id="550" r:id="rId24"/>
    <p:sldId id="544" r:id="rId25"/>
    <p:sldId id="281" r:id="rId26"/>
    <p:sldId id="624" r:id="rId27"/>
    <p:sldId id="625" r:id="rId28"/>
    <p:sldId id="627" r:id="rId29"/>
    <p:sldId id="628" r:id="rId30"/>
    <p:sldId id="629" r:id="rId31"/>
    <p:sldId id="284" r:id="rId32"/>
    <p:sldId id="439" r:id="rId33"/>
    <p:sldId id="286" r:id="rId34"/>
    <p:sldId id="287" r:id="rId35"/>
    <p:sldId id="288" r:id="rId36"/>
    <p:sldId id="387" r:id="rId37"/>
    <p:sldId id="511" r:id="rId38"/>
    <p:sldId id="289" r:id="rId39"/>
    <p:sldId id="290" r:id="rId40"/>
    <p:sldId id="291" r:id="rId41"/>
    <p:sldId id="392" r:id="rId42"/>
    <p:sldId id="336" r:id="rId43"/>
    <p:sldId id="337" r:id="rId44"/>
    <p:sldId id="338" r:id="rId45"/>
    <p:sldId id="339" r:id="rId46"/>
    <p:sldId id="340" r:id="rId47"/>
    <p:sldId id="341" r:id="rId48"/>
    <p:sldId id="342" r:id="rId49"/>
    <p:sldId id="401" r:id="rId50"/>
    <p:sldId id="402" r:id="rId51"/>
    <p:sldId id="482" r:id="rId52"/>
    <p:sldId id="582" r:id="rId53"/>
    <p:sldId id="297" r:id="rId54"/>
    <p:sldId id="298" r:id="rId55"/>
    <p:sldId id="299" r:id="rId56"/>
    <p:sldId id="300" r:id="rId57"/>
    <p:sldId id="464" r:id="rId58"/>
    <p:sldId id="468" r:id="rId59"/>
    <p:sldId id="512" r:id="rId60"/>
    <p:sldId id="294" r:id="rId61"/>
    <p:sldId id="295" r:id="rId62"/>
    <p:sldId id="296" r:id="rId63"/>
    <p:sldId id="301" r:id="rId64"/>
    <p:sldId id="433" r:id="rId65"/>
    <p:sldId id="304" r:id="rId66"/>
    <p:sldId id="525" r:id="rId67"/>
    <p:sldId id="528" r:id="rId68"/>
    <p:sldId id="529" r:id="rId69"/>
    <p:sldId id="530" r:id="rId70"/>
    <p:sldId id="513" r:id="rId71"/>
    <p:sldId id="469" r:id="rId72"/>
    <p:sldId id="466" r:id="rId73"/>
    <p:sldId id="385" r:id="rId74"/>
    <p:sldId id="386" r:id="rId75"/>
    <p:sldId id="399" r:id="rId76"/>
    <p:sldId id="490" r:id="rId77"/>
    <p:sldId id="311" r:id="rId78"/>
    <p:sldId id="312" r:id="rId79"/>
    <p:sldId id="400" r:id="rId80"/>
    <p:sldId id="315" r:id="rId81"/>
    <p:sldId id="316" r:id="rId82"/>
    <p:sldId id="317" r:id="rId83"/>
    <p:sldId id="318" r:id="rId84"/>
    <p:sldId id="480" r:id="rId85"/>
    <p:sldId id="321" r:id="rId86"/>
    <p:sldId id="322" r:id="rId87"/>
    <p:sldId id="323" r:id="rId88"/>
    <p:sldId id="324" r:id="rId89"/>
    <p:sldId id="325" r:id="rId90"/>
    <p:sldId id="470" r:id="rId91"/>
    <p:sldId id="612" r:id="rId92"/>
    <p:sldId id="326" r:id="rId93"/>
    <p:sldId id="327" r:id="rId94"/>
    <p:sldId id="357" r:id="rId95"/>
    <p:sldId id="358" r:id="rId96"/>
    <p:sldId id="328" r:id="rId97"/>
    <p:sldId id="329" r:id="rId98"/>
    <p:sldId id="330" r:id="rId99"/>
    <p:sldId id="331" r:id="rId100"/>
    <p:sldId id="332" r:id="rId101"/>
    <p:sldId id="333" r:id="rId102"/>
    <p:sldId id="481" r:id="rId103"/>
    <p:sldId id="334" r:id="rId104"/>
    <p:sldId id="335"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610" r:id="rId121"/>
    <p:sldId id="611" r:id="rId122"/>
    <p:sldId id="354" r:id="rId123"/>
    <p:sldId id="355" r:id="rId124"/>
    <p:sldId id="356" r:id="rId125"/>
    <p:sldId id="598" r:id="rId126"/>
    <p:sldId id="599" r:id="rId127"/>
    <p:sldId id="600" r:id="rId128"/>
    <p:sldId id="601" r:id="rId129"/>
    <p:sldId id="602" r:id="rId130"/>
    <p:sldId id="603" r:id="rId131"/>
    <p:sldId id="609" r:id="rId132"/>
    <p:sldId id="604" r:id="rId133"/>
    <p:sldId id="366" r:id="rId134"/>
    <p:sldId id="367" r:id="rId135"/>
    <p:sldId id="368" r:id="rId136"/>
    <p:sldId id="605" r:id="rId137"/>
    <p:sldId id="606" r:id="rId138"/>
    <p:sldId id="371" r:id="rId139"/>
    <p:sldId id="372" r:id="rId140"/>
    <p:sldId id="373" r:id="rId141"/>
    <p:sldId id="374" r:id="rId142"/>
    <p:sldId id="375" r:id="rId143"/>
    <p:sldId id="376" r:id="rId144"/>
    <p:sldId id="404" r:id="rId145"/>
    <p:sldId id="515" r:id="rId146"/>
    <p:sldId id="406" r:id="rId147"/>
    <p:sldId id="417" r:id="rId148"/>
    <p:sldId id="377" r:id="rId149"/>
    <p:sldId id="378" r:id="rId150"/>
    <p:sldId id="379" r:id="rId151"/>
    <p:sldId id="519" r:id="rId152"/>
    <p:sldId id="380" r:id="rId153"/>
    <p:sldId id="485" r:id="rId154"/>
    <p:sldId id="381" r:id="rId155"/>
    <p:sldId id="405" r:id="rId1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519"/>
            <p14:sldId id="380"/>
            <p14:sldId id="485"/>
            <p14:sldId id="381"/>
            <p14:sldId id="405"/>
            <p14:sldId id="377"/>
            <p14:sldId id="378"/>
            <p14:sldId id="37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cmAuthor id="2" name="Papadakis Kantos, Yianna" initials="PKY"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p:restoredTop sz="96236" autoAdjust="0"/>
  </p:normalViewPr>
  <p:slideViewPr>
    <p:cSldViewPr snapToGrid="0" snapToObjects="1">
      <p:cViewPr varScale="1">
        <p:scale>
          <a:sx n="124" d="100"/>
          <a:sy n="124" d="100"/>
        </p:scale>
        <p:origin x="192" y="75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1" Type="http://schemas.openxmlformats.org/officeDocument/2006/relationships/commentAuthors" Target="commentAuthors.xml"/><Relationship Id="rId160" Type="http://schemas.openxmlformats.org/officeDocument/2006/relationships/tableStyles" Target="tableStyles.xml"/><Relationship Id="rId16" Type="http://schemas.openxmlformats.org/officeDocument/2006/relationships/slide" Target="slides/slide12.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1054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dirty="0"/>
          </a:p>
        </p:txBody>
      </p:sp>
      <p:sp>
        <p:nvSpPr>
          <p:cNvPr id="512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6451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endParaRPr lang="en-US" dirty="0"/>
          </a:p>
        </p:txBody>
      </p:sp>
      <p:sp>
        <p:nvSpPr>
          <p:cNvPr id="17" name="Subtitle 2"/>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8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0"/>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0"/>
          </p:nvPr>
        </p:nvSpPr>
        <p:spPr/>
        <p:txBody>
          <a:bodyPr/>
          <a:lstStyle/>
          <a:p>
            <a:fld id="{EB4B8DE2-A4E8-46E4-8BBF-D75455EFF32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tx2"/>
                  </a:solidFill>
                </a:rPr>
                <a:t>General Services</a:t>
              </a:r>
              <a:endParaRPr lang="en-US" sz="160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1" y="365126"/>
            <a:ext cx="11614339" cy="644278"/>
          </a:xfrm>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p:cNvGrpSpPr/>
          <p:nvPr userDrawn="1"/>
        </p:nvGrpSpPr>
        <p:grpSpPr>
          <a:xfrm>
            <a:off x="0" y="1009650"/>
            <a:ext cx="12191997" cy="4913313"/>
            <a:chOff x="0" y="1009650"/>
            <a:chExt cx="12191997" cy="4913313"/>
          </a:xfrm>
        </p:grpSpPr>
        <p:sp>
          <p:nvSpPr>
            <p:cNvPr id="5" name="Rectangle 4"/>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tx2"/>
                  </a:solidFill>
                </a:rPr>
                <a:t>Service Icons</a:t>
              </a:r>
              <a:endParaRPr lang="en-US" sz="1600">
                <a:solidFill>
                  <a:schemeClr val="tx2"/>
                </a:solidFill>
              </a:endParaRPr>
            </a:p>
          </p:txBody>
        </p:sp>
        <p:sp>
          <p:nvSpPr>
            <p:cNvPr id="7" name="resourceIcons"/>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8" name="Straight Connector 7"/>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descr="Violet border."/>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p:cNvSpPr>
            <a:spLocks noGrp="1"/>
          </p:cNvSpPr>
          <p:nvPr>
            <p:ph type="ftr" sz="quarter" idx="10"/>
          </p:nvPr>
        </p:nvSpPr>
        <p:spPr/>
        <p:txBody>
          <a:bodyPr/>
          <a:lstStyle>
            <a:lvl1pPr>
              <a:defRPr>
                <a:solidFill>
                  <a:schemeClr val="bg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5"/>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80604020202020204" pitchFamily="34" charset="0"/>
                <a:cs typeface="Arial" panose="02080604020202020204" pitchFamily="34" charset="0"/>
              </a:defRPr>
            </a:lvl1pPr>
          </a:lstStyle>
          <a:p>
            <a:fld id="{EB4B8DE2-A4E8-46E4-8BBF-D75455EFF32C}" type="slidenum">
              <a:rPr lang="en-US" smtClean="0"/>
            </a:fld>
            <a:endParaRPr lang="en-US"/>
          </a:p>
        </p:txBody>
      </p:sp>
      <p:sp>
        <p:nvSpPr>
          <p:cNvPr id="3" name="Title 1"/>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endParaRPr lang="en-US" dirty="0"/>
          </a:p>
        </p:txBody>
      </p:sp>
      <p:sp>
        <p:nvSpPr>
          <p:cNvPr id="7" name="Subtitle 2"/>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8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p:cNvGrpSpPr/>
          <p:nvPr userDrawn="1"/>
        </p:nvGrpSpPr>
        <p:grpSpPr>
          <a:xfrm>
            <a:off x="0" y="1009650"/>
            <a:ext cx="12191999" cy="4913313"/>
            <a:chOff x="0" y="1009650"/>
            <a:chExt cx="12191999" cy="4913313"/>
          </a:xfrm>
        </p:grpSpPr>
        <p:sp>
          <p:nvSpPr>
            <p:cNvPr id="4" name="Rectangle 3"/>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p:cNvGrpSpPr/>
          <p:nvPr userDrawn="1"/>
        </p:nvGrpSpPr>
        <p:grpSpPr>
          <a:xfrm>
            <a:off x="0" y="1009650"/>
            <a:ext cx="12191997" cy="4913313"/>
            <a:chOff x="0" y="1009650"/>
            <a:chExt cx="12191997" cy="4913313"/>
          </a:xfrm>
        </p:grpSpPr>
        <p:sp>
          <p:nvSpPr>
            <p:cNvPr id="4" name="Rectangle 3"/>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tx2"/>
                  </a:solidFill>
                </a:rPr>
                <a:t>Storage Classes</a:t>
              </a:r>
              <a:endParaRPr lang="en-US" sz="160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p:cNvSpPr txBox="1"/>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grpSp>
      <p:sp>
        <p:nvSpPr>
          <p:cNvPr id="8" name="Rectangle 7"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IoT Resources</a:t>
              </a:r>
              <a:endParaRPr lang="en-US" sz="1600" dirty="0">
                <a:solidFill>
                  <a:schemeClr val="tx2"/>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IoT Things</a:t>
              </a:r>
              <a:endParaRPr lang="en-US" sz="1600" dirty="0">
                <a:solidFill>
                  <a:schemeClr val="tx2"/>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p:cNvGrpSpPr/>
          <p:nvPr userDrawn="1"/>
        </p:nvGrpSpPr>
        <p:grpSpPr>
          <a:xfrm>
            <a:off x="0" y="1009650"/>
            <a:ext cx="12191997" cy="4913313"/>
            <a:chOff x="0" y="1009650"/>
            <a:chExt cx="12191997" cy="4913313"/>
          </a:xfrm>
        </p:grpSpPr>
        <p:sp>
          <p:nvSpPr>
            <p:cNvPr id="4" name="Rectangle 3"/>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p:cNvGrpSpPr/>
          <p:nvPr userDrawn="1"/>
        </p:nvGrpSpPr>
        <p:grpSpPr>
          <a:xfrm>
            <a:off x="0" y="1009650"/>
            <a:ext cx="12191999" cy="4913313"/>
            <a:chOff x="0" y="1009650"/>
            <a:chExt cx="12191999" cy="4913313"/>
          </a:xfrm>
        </p:grpSpPr>
        <p:sp>
          <p:nvSpPr>
            <p:cNvPr id="4" name="Rectangle 3"/>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p:cNvSpPr txBox="1"/>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tx2"/>
                  </a:solidFill>
                </a:rPr>
                <a:t>Instances</a:t>
              </a:r>
              <a:endParaRPr lang="en-US" sz="1600">
                <a:solidFill>
                  <a:schemeClr val="tx2"/>
                </a:solidFill>
              </a:endParaRPr>
            </a:p>
          </p:txBody>
        </p:sp>
      </p:grpSp>
      <p:sp>
        <p:nvSpPr>
          <p:cNvPr id="8" name="Rectangle 7"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p:cNvSpPr>
            <a:spLocks noGrp="1"/>
          </p:cNvSpPr>
          <p:nvPr>
            <p:ph type="ftr" sz="quarter" idx="18"/>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9"/>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9" name="Text Placeholder 5"/>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endParaRPr lang="en-US"/>
          </a:p>
        </p:txBody>
      </p:sp>
      <p:sp>
        <p:nvSpPr>
          <p:cNvPr id="9" name="Text Placeholder 6"/>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endParaRPr lang="en-US"/>
          </a:p>
        </p:txBody>
      </p:sp>
      <p:sp>
        <p:nvSpPr>
          <p:cNvPr id="14" name="Text Placeholder 12"/>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endParaRPr lang="en-US"/>
          </a:p>
        </p:txBody>
      </p:sp>
      <p:sp>
        <p:nvSpPr>
          <p:cNvPr id="17" name="Text Placeholder 15"/>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p:cNvGrpSpPr/>
          <p:nvPr userDrawn="1"/>
        </p:nvGrpSpPr>
        <p:grpSpPr>
          <a:xfrm>
            <a:off x="0" y="1009650"/>
            <a:ext cx="12191996" cy="4913313"/>
            <a:chOff x="0" y="1009650"/>
            <a:chExt cx="12191996" cy="4913313"/>
          </a:xfrm>
        </p:grpSpPr>
        <p:sp>
          <p:nvSpPr>
            <p:cNvPr id="4" name="Rectangle 3"/>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40" cy="563562"/>
          </a:xfrm>
        </p:spPr>
        <p:txBody>
          <a:bodyPr/>
          <a:lstStyle/>
          <a:p>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p:cNvGrpSpPr/>
          <p:nvPr userDrawn="1"/>
        </p:nvGrpSpPr>
        <p:grpSpPr>
          <a:xfrm>
            <a:off x="0" y="1009650"/>
            <a:ext cx="12191996" cy="4913313"/>
            <a:chOff x="0" y="1009650"/>
            <a:chExt cx="12191996" cy="4913313"/>
          </a:xfrm>
        </p:grpSpPr>
        <p:sp>
          <p:nvSpPr>
            <p:cNvPr id="4" name="Rectangle 3"/>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Service Icons</a:t>
              </a:r>
              <a:endParaRPr lang="en-US" sz="1600" dirty="0">
                <a:solidFill>
                  <a:schemeClr val="tx2"/>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tx2"/>
                  </a:solidFill>
                </a:rPr>
                <a:t>Resource Icons</a:t>
              </a:r>
              <a:endParaRPr lang="en-US" sz="1600" dirty="0">
                <a:solidFill>
                  <a:schemeClr val="tx2"/>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endParaRPr lang="en-US" dirty="0"/>
          </a:p>
        </p:txBody>
      </p:sp>
      <p:sp>
        <p:nvSpPr>
          <p:cNvPr id="4" name="Octagon 3"/>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endParaRPr lang="en-US" sz="8000"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endParaRPr lang="en-US" dirty="0"/>
          </a:p>
        </p:txBody>
      </p:sp>
      <p:sp>
        <p:nvSpPr>
          <p:cNvPr id="17" name="Subtitle 2"/>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8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lvl1pPr>
              <a:defRPr>
                <a:solidFill>
                  <a:schemeClr val="bg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5"/>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80604020202020204" pitchFamily="34" charset="0"/>
                <a:cs typeface="Arial" panose="02080604020202020204" pitchFamily="34" charset="0"/>
              </a:defRPr>
            </a:lvl1pPr>
          </a:lstStyle>
          <a:p>
            <a:fld id="{EB4B8DE2-A4E8-46E4-8BBF-D75455EFF32C}" type="slidenum">
              <a:rPr lang="en-US" smtClean="0"/>
            </a:fld>
            <a:endParaRPr lang="en-US"/>
          </a:p>
        </p:txBody>
      </p:sp>
      <p:sp>
        <p:nvSpPr>
          <p:cNvPr id="3" name="Title 1"/>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endParaRPr lang="en-US" dirty="0"/>
          </a:p>
        </p:txBody>
      </p:sp>
      <p:sp>
        <p:nvSpPr>
          <p:cNvPr id="7" name="Subtitle 2"/>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8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p:cNvSpPr>
            <a:spLocks noGrp="1"/>
          </p:cNvSpPr>
          <p:nvPr>
            <p:ph type="ftr" sz="quarter" idx="18"/>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9"/>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9" name="Text Placeholder 5"/>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endParaRPr lang="en-US"/>
          </a:p>
        </p:txBody>
      </p:sp>
      <p:sp>
        <p:nvSpPr>
          <p:cNvPr id="9" name="Text Placeholder 6"/>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endParaRPr lang="en-US"/>
          </a:p>
        </p:txBody>
      </p:sp>
      <p:sp>
        <p:nvSpPr>
          <p:cNvPr id="14" name="Text Placeholder 12"/>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endParaRPr lang="en-US"/>
          </a:p>
        </p:txBody>
      </p:sp>
      <p:sp>
        <p:nvSpPr>
          <p:cNvPr id="17" name="Text Placeholder 15"/>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p:cNvSpPr>
            <a:spLocks noGrp="1"/>
          </p:cNvSpPr>
          <p:nvPr>
            <p:ph type="title"/>
          </p:nvPr>
        </p:nvSpPr>
        <p:spPr>
          <a:xfrm>
            <a:off x="240941" y="365126"/>
            <a:ext cx="11710118" cy="644278"/>
          </a:xfrm>
        </p:spPr>
        <p:txBody>
          <a:bodyPr/>
          <a:lstStyle/>
          <a:p>
            <a:r>
              <a:rPr lang="en-US"/>
              <a:t>Click to edit Master title style</a:t>
            </a:r>
            <a:endParaRPr lang="en-US"/>
          </a:p>
        </p:txBody>
      </p:sp>
      <p:sp>
        <p:nvSpPr>
          <p:cNvPr id="5" name="Text Placeholder 3"/>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endParaRPr lang="en-US"/>
          </a:p>
        </p:txBody>
      </p:sp>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4"/>
          </p:nvPr>
        </p:nvSpPr>
        <p:spPr/>
        <p:txBody>
          <a:bodyPr/>
          <a:lstStyle/>
          <a:p>
            <a:fld id="{EB4B8DE2-A4E8-46E4-8BBF-D75455EFF32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p:cNvSpPr>
            <a:spLocks noGrp="1"/>
          </p:cNvSpPr>
          <p:nvPr>
            <p:ph type="title"/>
          </p:nvPr>
        </p:nvSpPr>
        <p:spPr>
          <a:xfrm>
            <a:off x="240941" y="365126"/>
            <a:ext cx="11710118" cy="644278"/>
          </a:xfrm>
        </p:spPr>
        <p:txBody>
          <a:bodyPr/>
          <a:lstStyle/>
          <a:p>
            <a:r>
              <a:rPr lang="en-US"/>
              <a:t>Click to edit Master title style</a:t>
            </a:r>
            <a:endParaRPr lang="en-US"/>
          </a:p>
        </p:txBody>
      </p:sp>
      <p:sp>
        <p:nvSpPr>
          <p:cNvPr id="5" name="Text Placeholder 3"/>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endParaRPr lang="en-US"/>
          </a:p>
        </p:txBody>
      </p:sp>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4"/>
          </p:nvPr>
        </p:nvSpPr>
        <p:spPr/>
        <p:txBody>
          <a:bodyPr/>
          <a:lstStyle/>
          <a:p>
            <a:fld id="{EB4B8DE2-A4E8-46E4-8BBF-D75455EFF32C}"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p:cNvSpPr>
            <a:spLocks noGrp="1"/>
          </p:cNvSpPr>
          <p:nvPr>
            <p:ph type="ftr" sz="quarter" idx="2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22"/>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endParaRPr lang="en-US"/>
          </a:p>
        </p:txBody>
      </p:sp>
      <p:sp>
        <p:nvSpPr>
          <p:cNvPr id="7" name="Text Placeholder 5"/>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endParaRPr lang="en-US"/>
          </a:p>
        </p:txBody>
      </p:sp>
      <p:sp>
        <p:nvSpPr>
          <p:cNvPr id="12" name="Text Placeholder 9"/>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endParaRPr lang="en-US"/>
          </a:p>
        </p:txBody>
      </p:sp>
      <p:sp>
        <p:nvSpPr>
          <p:cNvPr id="16" name="Text Placeholder 14"/>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p:cNvSpPr>
            <a:spLocks noGrp="1"/>
          </p:cNvSpPr>
          <p:nvPr>
            <p:ph type="ftr" sz="quarter" idx="16"/>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7"/>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7" name="Text Placeholder 5"/>
          <p:cNvSpPr>
            <a:spLocks noGrp="1"/>
          </p:cNvSpPr>
          <p:nvPr>
            <p:ph type="body" sz="quarter" idx="13"/>
          </p:nvPr>
        </p:nvSpPr>
        <p:spPr>
          <a:xfrm>
            <a:off x="241300" y="1176338"/>
            <a:ext cx="3602038"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Text Placeholder 9"/>
          <p:cNvSpPr>
            <a:spLocks noGrp="1"/>
          </p:cNvSpPr>
          <p:nvPr>
            <p:ph type="body" sz="quarter" idx="14"/>
          </p:nvPr>
        </p:nvSpPr>
        <p:spPr>
          <a:xfrm>
            <a:off x="4294188" y="1176338"/>
            <a:ext cx="3603625"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Text Placeholder 13"/>
          <p:cNvSpPr>
            <a:spLocks noGrp="1"/>
          </p:cNvSpPr>
          <p:nvPr>
            <p:ph type="body" sz="quarter" idx="15"/>
          </p:nvPr>
        </p:nvSpPr>
        <p:spPr>
          <a:xfrm>
            <a:off x="8326438" y="1176338"/>
            <a:ext cx="3602037"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3"/>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9" name="Text Placeholder 7"/>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endParaRPr lang="en-US"/>
          </a:p>
        </p:txBody>
      </p:sp>
      <p:sp>
        <p:nvSpPr>
          <p:cNvPr id="12" name="Text Placeholder 10"/>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endParaRPr lang="en-US"/>
          </a:p>
        </p:txBody>
      </p:sp>
      <p:sp>
        <p:nvSpPr>
          <p:cNvPr id="15" name="Text Placeholder 13"/>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4"/>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endParaRPr lang="en-US"/>
          </a:p>
        </p:txBody>
      </p:sp>
      <p:sp>
        <p:nvSpPr>
          <p:cNvPr id="11" name="Text Placeholder 9"/>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 name="Title 1"/>
          <p:cNvSpPr>
            <a:spLocks noGrp="1"/>
          </p:cNvSpPr>
          <p:nvPr>
            <p:ph type="title"/>
          </p:nvPr>
        </p:nvSpPr>
        <p:spPr>
          <a:xfrm>
            <a:off x="240941" y="365126"/>
            <a:ext cx="11710118" cy="644278"/>
          </a:xfrm>
        </p:spPr>
        <p:txBody>
          <a:bodyPr/>
          <a:lstStyle/>
          <a:p>
            <a:r>
              <a:rPr lang="en-US"/>
              <a:t>Click to edit Master title style</a:t>
            </a:r>
            <a:endParaRPr lang="en-US"/>
          </a:p>
        </p:txBody>
      </p:sp>
      <p:sp>
        <p:nvSpPr>
          <p:cNvPr id="5" name="Text Placeholder 3"/>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0"/>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0"/>
          </p:nvPr>
        </p:nvSpPr>
        <p:spPr/>
        <p:txBody>
          <a:bodyPr/>
          <a:lstStyle/>
          <a:p>
            <a:fld id="{EB4B8DE2-A4E8-46E4-8BBF-D75455EFF32C}"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General Services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p:cNvSpPr>
            <a:spLocks noGrp="1"/>
          </p:cNvSpPr>
          <p:nvPr>
            <p:ph type="ftr" sz="quarter" idx="2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22"/>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3" name="Text Placeholder 5"/>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endParaRPr lang="en-US"/>
          </a:p>
        </p:txBody>
      </p:sp>
      <p:sp>
        <p:nvSpPr>
          <p:cNvPr id="7" name="Text Placeholder 5"/>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endParaRPr lang="en-US"/>
          </a:p>
        </p:txBody>
      </p:sp>
      <p:sp>
        <p:nvSpPr>
          <p:cNvPr id="12" name="Text Placeholder 9"/>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endParaRPr lang="en-US"/>
          </a:p>
        </p:txBody>
      </p:sp>
      <p:sp>
        <p:nvSpPr>
          <p:cNvPr id="16" name="Text Placeholder 14"/>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p:cNvGrpSpPr/>
          <p:nvPr userDrawn="1"/>
        </p:nvGrpSpPr>
        <p:grpSpPr>
          <a:xfrm>
            <a:off x="0" y="1009650"/>
            <a:ext cx="12191997" cy="4913313"/>
            <a:chOff x="0" y="1009650"/>
            <a:chExt cx="12191997" cy="4913313"/>
          </a:xfrm>
        </p:grpSpPr>
        <p:sp>
          <p:nvSpPr>
            <p:cNvPr id="5" name="Rectangle 4"/>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7"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8" name="Straight Connector 7"/>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p:cNvGrpSpPr/>
          <p:nvPr userDrawn="1"/>
        </p:nvGrpSpPr>
        <p:grpSpPr>
          <a:xfrm>
            <a:off x="0" y="1009650"/>
            <a:ext cx="12191996" cy="4913313"/>
            <a:chOff x="0" y="1009650"/>
            <a:chExt cx="12191996" cy="4913313"/>
          </a:xfrm>
        </p:grpSpPr>
        <p:sp>
          <p:nvSpPr>
            <p:cNvPr id="4" name="Rectangle 3"/>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p:cNvGrpSpPr/>
          <p:nvPr userDrawn="1"/>
        </p:nvGrpSpPr>
        <p:grpSpPr>
          <a:xfrm>
            <a:off x="0" y="1009650"/>
            <a:ext cx="12191998" cy="4913313"/>
            <a:chOff x="0" y="1009650"/>
            <a:chExt cx="12191998" cy="4913313"/>
          </a:xfrm>
        </p:grpSpPr>
        <p:sp>
          <p:nvSpPr>
            <p:cNvPr id="4" name="Rectangle 3"/>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bg1"/>
                  </a:solidFill>
                </a:rPr>
                <a:t>Storage Classes</a:t>
              </a:r>
              <a:endParaRPr lang="en-US" sz="160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p:cNvSpPr txBox="1"/>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grpSp>
      <p:sp>
        <p:nvSpPr>
          <p:cNvPr id="8" name="Rectangle 7"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IoT Resources</a:t>
              </a:r>
              <a:endParaRPr lang="en-US" sz="1600" dirty="0">
                <a:solidFill>
                  <a:schemeClr val="bg1"/>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29" cy="644278"/>
          </a:xfrm>
        </p:spPr>
        <p:txBody>
          <a:bodyPr/>
          <a:lstStyle/>
          <a:p>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bg1"/>
                  </a:solidFill>
                </a:rPr>
                <a:t>IoT Things</a:t>
              </a:r>
              <a:endParaRPr lang="en-US" sz="1600">
                <a:solidFill>
                  <a:schemeClr val="bg1"/>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p:cNvSpPr>
            <a:spLocks noGrp="1"/>
          </p:cNvSpPr>
          <p:nvPr>
            <p:ph type="ftr" sz="quarter" idx="16"/>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7"/>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7" name="Text Placeholder 5"/>
          <p:cNvSpPr>
            <a:spLocks noGrp="1"/>
          </p:cNvSpPr>
          <p:nvPr>
            <p:ph type="body" sz="quarter" idx="13"/>
          </p:nvPr>
        </p:nvSpPr>
        <p:spPr>
          <a:xfrm>
            <a:off x="241300" y="1176338"/>
            <a:ext cx="3602038"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Text Placeholder 9"/>
          <p:cNvSpPr>
            <a:spLocks noGrp="1"/>
          </p:cNvSpPr>
          <p:nvPr>
            <p:ph type="body" sz="quarter" idx="14"/>
          </p:nvPr>
        </p:nvSpPr>
        <p:spPr>
          <a:xfrm>
            <a:off x="4294188" y="1176338"/>
            <a:ext cx="3603625"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Text Placeholder 13"/>
          <p:cNvSpPr>
            <a:spLocks noGrp="1"/>
          </p:cNvSpPr>
          <p:nvPr>
            <p:ph type="body" sz="quarter" idx="15"/>
          </p:nvPr>
        </p:nvSpPr>
        <p:spPr>
          <a:xfrm>
            <a:off x="8326438" y="1176338"/>
            <a:ext cx="3602037" cy="47259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p:cNvGrpSpPr/>
          <p:nvPr userDrawn="1"/>
        </p:nvGrpSpPr>
        <p:grpSpPr>
          <a:xfrm>
            <a:off x="0" y="1009650"/>
            <a:ext cx="12191998" cy="4913313"/>
            <a:chOff x="0" y="1009650"/>
            <a:chExt cx="12191998" cy="4913313"/>
          </a:xfrm>
        </p:grpSpPr>
        <p:sp>
          <p:nvSpPr>
            <p:cNvPr id="4" name="Rectangle 3"/>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bg1"/>
                  </a:solidFill>
                </a:rPr>
                <a:t>Service Icons</a:t>
              </a:r>
              <a:endParaRPr lang="en-US" sz="160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p:cNvSpPr txBox="1"/>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a:solidFill>
                    <a:schemeClr val="bg1"/>
                  </a:solidFill>
                </a:rPr>
                <a:t>Instances</a:t>
              </a:r>
              <a:endParaRPr lang="en-US" sz="1600">
                <a:solidFill>
                  <a:schemeClr val="bg1"/>
                </a:solidFill>
              </a:endParaRPr>
            </a:p>
          </p:txBody>
        </p:sp>
      </p:grpSp>
      <p:sp>
        <p:nvSpPr>
          <p:cNvPr id="8" name="Rectangle 7" descr="Smile slide border colo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p:cNvGrpSpPr/>
          <p:nvPr userDrawn="1"/>
        </p:nvGrpSpPr>
        <p:grpSpPr>
          <a:xfrm>
            <a:off x="0" y="1009650"/>
            <a:ext cx="12192000" cy="4913313"/>
            <a:chOff x="0" y="1009650"/>
            <a:chExt cx="12192000" cy="4913313"/>
          </a:xfrm>
        </p:grpSpPr>
        <p:sp>
          <p:nvSpPr>
            <p:cNvPr id="4" name="Rectangle 3"/>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p:cNvGrpSpPr/>
          <p:nvPr userDrawn="1"/>
        </p:nvGrpSpPr>
        <p:grpSpPr>
          <a:xfrm>
            <a:off x="0" y="1009650"/>
            <a:ext cx="12191994" cy="4913313"/>
            <a:chOff x="0" y="1009650"/>
            <a:chExt cx="12191994" cy="4913313"/>
          </a:xfrm>
        </p:grpSpPr>
        <p:sp>
          <p:nvSpPr>
            <p:cNvPr id="4" name="Rectangle 3"/>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p:cNvGrpSpPr/>
          <p:nvPr userDrawn="1"/>
        </p:nvGrpSpPr>
        <p:grpSpPr>
          <a:xfrm>
            <a:off x="241300" y="1009650"/>
            <a:ext cx="1984375" cy="4913313"/>
            <a:chOff x="241300" y="1009650"/>
            <a:chExt cx="1984375" cy="4913313"/>
          </a:xfrm>
        </p:grpSpPr>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6" name="Straight Connector 5"/>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7" cy="644278"/>
          </a:xfrm>
        </p:spPr>
        <p:txBody>
          <a:bodyPr/>
          <a:lstStyle/>
          <a:p>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p:cNvSpPr>
            <a:spLocks noGrp="1"/>
          </p:cNvSpPr>
          <p:nvPr>
            <p:ph type="ftr" sz="quarter" idx="1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5" name="Title 1"/>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p:cNvGrpSpPr/>
          <p:nvPr userDrawn="1"/>
        </p:nvGrpSpPr>
        <p:grpSpPr>
          <a:xfrm>
            <a:off x="0" y="1009650"/>
            <a:ext cx="12191998" cy="4913313"/>
            <a:chOff x="0" y="1009650"/>
            <a:chExt cx="12191998" cy="4913313"/>
          </a:xfrm>
        </p:grpSpPr>
        <p:sp>
          <p:nvSpPr>
            <p:cNvPr id="4" name="Rectangle 3" descr="Persian green slide border colo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Service Icons</a:t>
              </a:r>
              <a:endParaRPr lang="en-US" sz="1600" dirty="0">
                <a:solidFill>
                  <a:schemeClr val="bg1"/>
                </a:solidFill>
              </a:endParaRPr>
            </a:p>
          </p:txBody>
        </p:sp>
        <p:sp>
          <p:nvSpPr>
            <p:cNvPr id="6"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7" name="Straight Connector 6"/>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2" name="Title 1"/>
          <p:cNvSpPr>
            <a:spLocks noGrp="1"/>
          </p:cNvSpPr>
          <p:nvPr>
            <p:ph type="title"/>
          </p:nvPr>
        </p:nvSpPr>
        <p:spPr>
          <a:xfrm>
            <a:off x="240940" y="365126"/>
            <a:ext cx="11614339" cy="644278"/>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3"/>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9" name="Text Placeholder 7"/>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endParaRPr lang="en-US"/>
          </a:p>
        </p:txBody>
      </p:sp>
      <p:sp>
        <p:nvSpPr>
          <p:cNvPr id="12" name="Text Placeholder 10"/>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endParaRPr lang="en-US"/>
          </a:p>
        </p:txBody>
      </p:sp>
      <p:sp>
        <p:nvSpPr>
          <p:cNvPr id="15" name="Text Placeholder 13"/>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endParaRPr lang="en-US" dirty="0"/>
          </a:p>
        </p:txBody>
      </p:sp>
      <p:sp>
        <p:nvSpPr>
          <p:cNvPr id="4" name="Octagon 3"/>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endParaRPr lang="en-US" sz="80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4"/>
          </p:nvPr>
        </p:nvSpPr>
        <p:spPr/>
        <p:txBody>
          <a:bodyPr/>
          <a:lstStyle/>
          <a:p>
            <a:fld id="{EB4B8DE2-A4E8-46E4-8BBF-D75455EFF32C}" type="slidenum">
              <a:rPr lang="en-US" smtClean="0"/>
            </a:fld>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endParaRPr lang="en-US"/>
          </a:p>
        </p:txBody>
      </p:sp>
      <p:sp>
        <p:nvSpPr>
          <p:cNvPr id="11" name="Text Placeholder 9"/>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 name="Title 1"/>
          <p:cNvSpPr>
            <a:spLocks noGrp="1"/>
          </p:cNvSpPr>
          <p:nvPr>
            <p:ph type="title"/>
          </p:nvPr>
        </p:nvSpPr>
        <p:spPr>
          <a:xfrm>
            <a:off x="240941" y="365126"/>
            <a:ext cx="11710118" cy="644278"/>
          </a:xfrm>
        </p:spPr>
        <p:txBody>
          <a:bodyPr/>
          <a:lstStyle/>
          <a:p>
            <a:r>
              <a:rPr lang="en-US"/>
              <a:t>Click to edit Master title style</a:t>
            </a:r>
            <a:endParaRPr lang="en-US"/>
          </a:p>
        </p:txBody>
      </p:sp>
      <p:sp>
        <p:nvSpPr>
          <p:cNvPr id="5" name="Text Placeholder 3"/>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5.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7" Type="http://schemas.openxmlformats.org/officeDocument/2006/relationships/theme" Target="../theme/theme2.xml"/><Relationship Id="rId36" Type="http://schemas.openxmlformats.org/officeDocument/2006/relationships/image" Target="../media/image4.png"/><Relationship Id="rId35" Type="http://schemas.openxmlformats.org/officeDocument/2006/relationships/slideLayout" Target="../slideLayouts/slideLayout70.xml"/><Relationship Id="rId34" Type="http://schemas.openxmlformats.org/officeDocument/2006/relationships/slideLayout" Target="../slideLayouts/slideLayout69.xml"/><Relationship Id="rId33" Type="http://schemas.openxmlformats.org/officeDocument/2006/relationships/slideLayout" Target="../slideLayouts/slideLayout68.xml"/><Relationship Id="rId32" Type="http://schemas.openxmlformats.org/officeDocument/2006/relationships/slideLayout" Target="../slideLayouts/slideLayout67.xml"/><Relationship Id="rId31" Type="http://schemas.openxmlformats.org/officeDocument/2006/relationships/slideLayout" Target="../slideLayouts/slideLayout66.xml"/><Relationship Id="rId30" Type="http://schemas.openxmlformats.org/officeDocument/2006/relationships/slideLayout" Target="../slideLayouts/slideLayout65.xml"/><Relationship Id="rId3" Type="http://schemas.openxmlformats.org/officeDocument/2006/relationships/slideLayout" Target="../slideLayouts/slideLayout38.xml"/><Relationship Id="rId29" Type="http://schemas.openxmlformats.org/officeDocument/2006/relationships/slideLayout" Target="../slideLayouts/slideLayout64.xml"/><Relationship Id="rId28" Type="http://schemas.openxmlformats.org/officeDocument/2006/relationships/slideLayout" Target="../slideLayouts/slideLayout63.xml"/><Relationship Id="rId27" Type="http://schemas.openxmlformats.org/officeDocument/2006/relationships/slideLayout" Target="../slideLayouts/slideLayout62.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0" Type="http://schemas.openxmlformats.org/officeDocument/2006/relationships/slideLayout" Target="../slideLayouts/slideLayout55.xml"/><Relationship Id="rId2" Type="http://schemas.openxmlformats.org/officeDocument/2006/relationships/slideLayout" Target="../slideLayouts/slideLayout37.xml"/><Relationship Id="rId19" Type="http://schemas.openxmlformats.org/officeDocument/2006/relationships/slideLayout" Target="../slideLayouts/slideLayout54.xml"/><Relationship Id="rId18" Type="http://schemas.openxmlformats.org/officeDocument/2006/relationships/slideLayout" Target="../slideLayouts/slideLayout53.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5"/>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80604020202020204" pitchFamily="34" charset="0"/>
                <a:cs typeface="Arial" panose="02080604020202020204" pitchFamily="34" charset="0"/>
              </a:defRPr>
            </a:lvl1pPr>
          </a:lstStyle>
          <a:p>
            <a:fld id="{EB4B8DE2-A4E8-46E4-8BBF-D75455EFF32C}" type="slidenum">
              <a:rPr lang="en-US" smtClean="0"/>
            </a:fld>
            <a:endParaRPr lang="en-US"/>
          </a:p>
        </p:txBody>
      </p:sp>
      <p:sp>
        <p:nvSpPr>
          <p:cNvPr id="1026" name="Title Placeholder 1"/>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Text Placeholder 2"/>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80604020202020204" pitchFamily="34" charset="0"/>
          <a:ea typeface="+mj-ea"/>
          <a:cs typeface="Arial" panose="0208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5pPr>
      <a:lvl6pPr marL="4572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6pPr>
      <a:lvl7pPr marL="9144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ts val="1000"/>
        </a:spcBef>
        <a:spcAft>
          <a:spcPct val="0"/>
        </a:spcAft>
        <a:buFont typeface="Arial" panose="02080604020202020204" pitchFamily="34" charset="0"/>
        <a:defRPr sz="2400" kern="1200">
          <a:solidFill>
            <a:schemeClr val="tx2"/>
          </a:solidFill>
          <a:latin typeface="Arial" panose="02080604020202020204" pitchFamily="34" charset="0"/>
          <a:ea typeface="+mn-ea"/>
          <a:cs typeface="Arial" panose="02080604020202020204" pitchFamily="34" charset="0"/>
        </a:defRPr>
      </a:lvl1pPr>
      <a:lvl2pPr marL="457200" algn="l" rtl="0" eaLnBrk="0" fontAlgn="base" hangingPunct="0">
        <a:lnSpc>
          <a:spcPct val="100000"/>
        </a:lnSpc>
        <a:spcBef>
          <a:spcPts val="500"/>
        </a:spcBef>
        <a:spcAft>
          <a:spcPct val="0"/>
        </a:spcAft>
        <a:buFont typeface="Arial" panose="02080604020202020204" pitchFamily="34" charset="0"/>
        <a:defRPr sz="2000" kern="1200">
          <a:solidFill>
            <a:schemeClr val="tx2"/>
          </a:solidFill>
          <a:latin typeface="Arial" panose="02080604020202020204" pitchFamily="34" charset="0"/>
          <a:ea typeface="+mn-ea"/>
          <a:cs typeface="Arial" panose="02080604020202020204" pitchFamily="34" charset="0"/>
        </a:defRPr>
      </a:lvl2pPr>
      <a:lvl3pPr marL="914400" algn="l" rtl="0" eaLnBrk="0" fontAlgn="base" hangingPunct="0">
        <a:lnSpc>
          <a:spcPct val="100000"/>
        </a:lnSpc>
        <a:spcBef>
          <a:spcPts val="500"/>
        </a:spcBef>
        <a:spcAft>
          <a:spcPct val="0"/>
        </a:spcAft>
        <a:buFont typeface="Arial" panose="02080604020202020204" pitchFamily="34" charset="0"/>
        <a:defRPr kern="1200">
          <a:solidFill>
            <a:schemeClr val="tx2"/>
          </a:solidFill>
          <a:latin typeface="Arial" panose="02080604020202020204" pitchFamily="34" charset="0"/>
          <a:ea typeface="+mn-ea"/>
          <a:cs typeface="Arial" panose="02080604020202020204" pitchFamily="34" charset="0"/>
        </a:defRPr>
      </a:lvl3pPr>
      <a:lvl4pPr marL="1371600" algn="l" rtl="0" eaLnBrk="0" fontAlgn="base" hangingPunct="0">
        <a:lnSpc>
          <a:spcPct val="100000"/>
        </a:lnSpc>
        <a:spcBef>
          <a:spcPts val="500"/>
        </a:spcBef>
        <a:spcAft>
          <a:spcPct val="0"/>
        </a:spcAft>
        <a:buFont typeface="Arial" panose="02080604020202020204" pitchFamily="34" charset="0"/>
        <a:defRPr sz="1600" kern="1200">
          <a:solidFill>
            <a:schemeClr val="tx2"/>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5"/>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80604020202020204" pitchFamily="34" charset="0"/>
                <a:cs typeface="Arial" panose="02080604020202020204" pitchFamily="34" charset="0"/>
              </a:defRPr>
            </a:lvl1pPr>
          </a:lstStyle>
          <a:p>
            <a:fld id="{EB4B8DE2-A4E8-46E4-8BBF-D75455EFF32C}" type="slidenum">
              <a:rPr lang="en-US" smtClean="0"/>
            </a:fld>
            <a:endParaRPr lang="en-US"/>
          </a:p>
        </p:txBody>
      </p:sp>
      <p:sp>
        <p:nvSpPr>
          <p:cNvPr id="1026" name="Title Placeholder 1"/>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Text Placeholder 2"/>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80604020202020204" pitchFamily="34" charset="0"/>
          <a:ea typeface="+mj-ea"/>
          <a:cs typeface="Arial" panose="0208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5pPr>
      <a:lvl6pPr marL="4572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6pPr>
      <a:lvl7pPr marL="9144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80604020202020204" pitchFamily="34" charset="0"/>
          <a:cs typeface="Arial" panose="02080604020202020204" pitchFamily="34" charset="0"/>
        </a:defRPr>
      </a:lvl9pPr>
    </p:titleStyle>
    <p:bodyStyle>
      <a:lvl1pPr algn="l" rtl="0" eaLnBrk="0" fontAlgn="base" hangingPunct="0">
        <a:lnSpc>
          <a:spcPct val="100000"/>
        </a:lnSpc>
        <a:spcBef>
          <a:spcPts val="1000"/>
        </a:spcBef>
        <a:spcAft>
          <a:spcPct val="0"/>
        </a:spcAft>
        <a:buFont typeface="Arial" panose="02080604020202020204" pitchFamily="34" charset="0"/>
        <a:defRPr sz="24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lnSpc>
          <a:spcPct val="100000"/>
        </a:lnSpc>
        <a:spcBef>
          <a:spcPts val="500"/>
        </a:spcBef>
        <a:spcAft>
          <a:spcPct val="0"/>
        </a:spcAft>
        <a:buFont typeface="Arial" panose="02080604020202020204" pitchFamily="34" charset="0"/>
        <a:defRPr sz="2000" kern="1200">
          <a:solidFill>
            <a:schemeClr val="bg1"/>
          </a:solidFill>
          <a:latin typeface="Arial" panose="02080604020202020204" pitchFamily="34" charset="0"/>
          <a:ea typeface="+mn-ea"/>
          <a:cs typeface="Arial" panose="02080604020202020204" pitchFamily="34" charset="0"/>
        </a:defRPr>
      </a:lvl2pPr>
      <a:lvl3pPr marL="914400" algn="l" rtl="0" eaLnBrk="0" fontAlgn="base" hangingPunct="0">
        <a:lnSpc>
          <a:spcPct val="100000"/>
        </a:lnSpc>
        <a:spcBef>
          <a:spcPts val="500"/>
        </a:spcBef>
        <a:spcAft>
          <a:spcPct val="0"/>
        </a:spcAft>
        <a:buFont typeface="Arial" panose="02080604020202020204" pitchFamily="34" charset="0"/>
        <a:defRPr kern="1200">
          <a:solidFill>
            <a:schemeClr val="bg1"/>
          </a:solidFill>
          <a:latin typeface="Arial" panose="02080604020202020204" pitchFamily="34" charset="0"/>
          <a:ea typeface="+mn-ea"/>
          <a:cs typeface="Arial" panose="02080604020202020204" pitchFamily="34" charset="0"/>
        </a:defRPr>
      </a:lvl3pPr>
      <a:lvl4pPr marL="1371600" algn="l" rtl="0" eaLnBrk="0" fontAlgn="base" hangingPunct="0">
        <a:lnSpc>
          <a:spcPct val="100000"/>
        </a:lnSpc>
        <a:spcBef>
          <a:spcPts val="500"/>
        </a:spcBef>
        <a:spcAft>
          <a:spcPct val="0"/>
        </a:spcAft>
        <a:buFont typeface="Arial" panose="02080604020202020204" pitchFamily="34" charset="0"/>
        <a:defRPr sz="1600" kern="1200">
          <a:solidFill>
            <a:schemeClr val="bg1"/>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9" Type="http://schemas.openxmlformats.org/officeDocument/2006/relationships/image" Target="../media/image444.png"/><Relationship Id="rId8" Type="http://schemas.openxmlformats.org/officeDocument/2006/relationships/image" Target="../media/image434.svg"/><Relationship Id="rId7" Type="http://schemas.openxmlformats.org/officeDocument/2006/relationships/image" Target="../media/image443.png"/><Relationship Id="rId6" Type="http://schemas.openxmlformats.org/officeDocument/2006/relationships/image" Target="../media/image433.svg"/><Relationship Id="rId55" Type="http://schemas.openxmlformats.org/officeDocument/2006/relationships/slideLayout" Target="../slideLayouts/slideLayout58.xml"/><Relationship Id="rId54" Type="http://schemas.openxmlformats.org/officeDocument/2006/relationships/image" Target="../media/image457.svg"/><Relationship Id="rId53" Type="http://schemas.openxmlformats.org/officeDocument/2006/relationships/image" Target="../media/image466.png"/><Relationship Id="rId52" Type="http://schemas.openxmlformats.org/officeDocument/2006/relationships/image" Target="../media/image456.svg"/><Relationship Id="rId51" Type="http://schemas.openxmlformats.org/officeDocument/2006/relationships/image" Target="../media/image465.png"/><Relationship Id="rId50" Type="http://schemas.openxmlformats.org/officeDocument/2006/relationships/image" Target="../media/image455.svg"/><Relationship Id="rId5" Type="http://schemas.openxmlformats.org/officeDocument/2006/relationships/image" Target="../media/image442.png"/><Relationship Id="rId49" Type="http://schemas.openxmlformats.org/officeDocument/2006/relationships/image" Target="../media/image464.png"/><Relationship Id="rId48" Type="http://schemas.openxmlformats.org/officeDocument/2006/relationships/image" Target="../media/image454.svg"/><Relationship Id="rId47" Type="http://schemas.openxmlformats.org/officeDocument/2006/relationships/image" Target="../media/image463.png"/><Relationship Id="rId46" Type="http://schemas.openxmlformats.org/officeDocument/2006/relationships/image" Target="../media/image453.svg"/><Relationship Id="rId45" Type="http://schemas.openxmlformats.org/officeDocument/2006/relationships/image" Target="../media/image462.png"/><Relationship Id="rId44" Type="http://schemas.openxmlformats.org/officeDocument/2006/relationships/image" Target="../media/image452.svg"/><Relationship Id="rId43" Type="http://schemas.openxmlformats.org/officeDocument/2006/relationships/image" Target="../media/image461.png"/><Relationship Id="rId42" Type="http://schemas.openxmlformats.org/officeDocument/2006/relationships/image" Target="../media/image451.svg"/><Relationship Id="rId41" Type="http://schemas.openxmlformats.org/officeDocument/2006/relationships/image" Target="../media/image460.png"/><Relationship Id="rId40" Type="http://schemas.openxmlformats.org/officeDocument/2006/relationships/image" Target="../media/image450.svg"/><Relationship Id="rId4" Type="http://schemas.openxmlformats.org/officeDocument/2006/relationships/image" Target="../media/image432.svg"/><Relationship Id="rId39" Type="http://schemas.openxmlformats.org/officeDocument/2006/relationships/image" Target="../media/image459.png"/><Relationship Id="rId38" Type="http://schemas.openxmlformats.org/officeDocument/2006/relationships/image" Target="../media/image449.svg"/><Relationship Id="rId37" Type="http://schemas.openxmlformats.org/officeDocument/2006/relationships/image" Target="../media/image458.png"/><Relationship Id="rId36" Type="http://schemas.openxmlformats.org/officeDocument/2006/relationships/image" Target="../media/image448.svg"/><Relationship Id="rId35" Type="http://schemas.openxmlformats.org/officeDocument/2006/relationships/image" Target="../media/image457.png"/><Relationship Id="rId34" Type="http://schemas.openxmlformats.org/officeDocument/2006/relationships/image" Target="../media/image447.svg"/><Relationship Id="rId33" Type="http://schemas.openxmlformats.org/officeDocument/2006/relationships/image" Target="../media/image456.png"/><Relationship Id="rId32" Type="http://schemas.openxmlformats.org/officeDocument/2006/relationships/image" Target="../media/image446.svg"/><Relationship Id="rId31" Type="http://schemas.openxmlformats.org/officeDocument/2006/relationships/image" Target="../media/image455.png"/><Relationship Id="rId30" Type="http://schemas.openxmlformats.org/officeDocument/2006/relationships/image" Target="../media/image445.svg"/><Relationship Id="rId3" Type="http://schemas.openxmlformats.org/officeDocument/2006/relationships/image" Target="../media/image441.png"/><Relationship Id="rId29" Type="http://schemas.openxmlformats.org/officeDocument/2006/relationships/image" Target="../media/image454.png"/><Relationship Id="rId28" Type="http://schemas.openxmlformats.org/officeDocument/2006/relationships/image" Target="../media/image444.svg"/><Relationship Id="rId27" Type="http://schemas.openxmlformats.org/officeDocument/2006/relationships/image" Target="../media/image453.png"/><Relationship Id="rId26" Type="http://schemas.openxmlformats.org/officeDocument/2006/relationships/image" Target="../media/image443.svg"/><Relationship Id="rId25" Type="http://schemas.openxmlformats.org/officeDocument/2006/relationships/image" Target="../media/image452.png"/><Relationship Id="rId24" Type="http://schemas.openxmlformats.org/officeDocument/2006/relationships/image" Target="../media/image442.svg"/><Relationship Id="rId23" Type="http://schemas.openxmlformats.org/officeDocument/2006/relationships/image" Target="../media/image451.png"/><Relationship Id="rId22" Type="http://schemas.openxmlformats.org/officeDocument/2006/relationships/image" Target="../media/image441.svg"/><Relationship Id="rId21" Type="http://schemas.openxmlformats.org/officeDocument/2006/relationships/image" Target="../media/image450.png"/><Relationship Id="rId20" Type="http://schemas.openxmlformats.org/officeDocument/2006/relationships/image" Target="../media/image440.svg"/><Relationship Id="rId2" Type="http://schemas.openxmlformats.org/officeDocument/2006/relationships/image" Target="../media/image431.svg"/><Relationship Id="rId19" Type="http://schemas.openxmlformats.org/officeDocument/2006/relationships/image" Target="../media/image449.png"/><Relationship Id="rId18" Type="http://schemas.openxmlformats.org/officeDocument/2006/relationships/image" Target="../media/image439.svg"/><Relationship Id="rId17" Type="http://schemas.openxmlformats.org/officeDocument/2006/relationships/image" Target="../media/image448.png"/><Relationship Id="rId16" Type="http://schemas.openxmlformats.org/officeDocument/2006/relationships/image" Target="../media/image438.svg"/><Relationship Id="rId15" Type="http://schemas.openxmlformats.org/officeDocument/2006/relationships/image" Target="../media/image447.png"/><Relationship Id="rId14" Type="http://schemas.openxmlformats.org/officeDocument/2006/relationships/image" Target="../media/image437.svg"/><Relationship Id="rId13" Type="http://schemas.openxmlformats.org/officeDocument/2006/relationships/image" Target="../media/image446.png"/><Relationship Id="rId12" Type="http://schemas.openxmlformats.org/officeDocument/2006/relationships/image" Target="../media/image436.svg"/><Relationship Id="rId11" Type="http://schemas.openxmlformats.org/officeDocument/2006/relationships/image" Target="../media/image445.png"/><Relationship Id="rId10" Type="http://schemas.openxmlformats.org/officeDocument/2006/relationships/image" Target="../media/image435.svg"/><Relationship Id="rId1" Type="http://schemas.openxmlformats.org/officeDocument/2006/relationships/image" Target="../media/image440.png"/></Relationships>
</file>

<file path=ppt/slides/_rels/slide101.xml.rels><?xml version="1.0" encoding="UTF-8" standalone="yes"?>
<Relationships xmlns="http://schemas.openxmlformats.org/package/2006/relationships"><Relationship Id="rId9" Type="http://schemas.openxmlformats.org/officeDocument/2006/relationships/image" Target="../media/image471.png"/><Relationship Id="rId8" Type="http://schemas.openxmlformats.org/officeDocument/2006/relationships/image" Target="../media/image461.svg"/><Relationship Id="rId7" Type="http://schemas.openxmlformats.org/officeDocument/2006/relationships/image" Target="../media/image470.png"/><Relationship Id="rId6" Type="http://schemas.openxmlformats.org/officeDocument/2006/relationships/image" Target="../media/image460.svg"/><Relationship Id="rId53" Type="http://schemas.openxmlformats.org/officeDocument/2006/relationships/slideLayout" Target="../slideLayouts/slideLayout59.xml"/><Relationship Id="rId52" Type="http://schemas.openxmlformats.org/officeDocument/2006/relationships/image" Target="../media/image483.svg"/><Relationship Id="rId51" Type="http://schemas.openxmlformats.org/officeDocument/2006/relationships/image" Target="../media/image492.png"/><Relationship Id="rId50" Type="http://schemas.openxmlformats.org/officeDocument/2006/relationships/image" Target="../media/image482.svg"/><Relationship Id="rId5" Type="http://schemas.openxmlformats.org/officeDocument/2006/relationships/image" Target="../media/image469.png"/><Relationship Id="rId49" Type="http://schemas.openxmlformats.org/officeDocument/2006/relationships/image" Target="../media/image491.png"/><Relationship Id="rId48" Type="http://schemas.openxmlformats.org/officeDocument/2006/relationships/image" Target="../media/image481.svg"/><Relationship Id="rId47" Type="http://schemas.openxmlformats.org/officeDocument/2006/relationships/image" Target="../media/image490.png"/><Relationship Id="rId46" Type="http://schemas.openxmlformats.org/officeDocument/2006/relationships/image" Target="../media/image480.svg"/><Relationship Id="rId45" Type="http://schemas.openxmlformats.org/officeDocument/2006/relationships/image" Target="../media/image489.png"/><Relationship Id="rId44" Type="http://schemas.openxmlformats.org/officeDocument/2006/relationships/image" Target="../media/image479.svg"/><Relationship Id="rId43" Type="http://schemas.openxmlformats.org/officeDocument/2006/relationships/image" Target="../media/image488.png"/><Relationship Id="rId42" Type="http://schemas.openxmlformats.org/officeDocument/2006/relationships/image" Target="../media/image478.svg"/><Relationship Id="rId41" Type="http://schemas.openxmlformats.org/officeDocument/2006/relationships/image" Target="../media/image487.png"/><Relationship Id="rId40" Type="http://schemas.openxmlformats.org/officeDocument/2006/relationships/image" Target="../media/image477.svg"/><Relationship Id="rId4" Type="http://schemas.openxmlformats.org/officeDocument/2006/relationships/image" Target="../media/image459.svg"/><Relationship Id="rId39" Type="http://schemas.openxmlformats.org/officeDocument/2006/relationships/image" Target="../media/image486.png"/><Relationship Id="rId38" Type="http://schemas.openxmlformats.org/officeDocument/2006/relationships/image" Target="../media/image476.svg"/><Relationship Id="rId37" Type="http://schemas.openxmlformats.org/officeDocument/2006/relationships/image" Target="../media/image485.png"/><Relationship Id="rId36" Type="http://schemas.openxmlformats.org/officeDocument/2006/relationships/image" Target="../media/image475.svg"/><Relationship Id="rId35" Type="http://schemas.openxmlformats.org/officeDocument/2006/relationships/image" Target="../media/image484.png"/><Relationship Id="rId34" Type="http://schemas.openxmlformats.org/officeDocument/2006/relationships/image" Target="../media/image474.svg"/><Relationship Id="rId33" Type="http://schemas.openxmlformats.org/officeDocument/2006/relationships/image" Target="../media/image483.png"/><Relationship Id="rId32" Type="http://schemas.openxmlformats.org/officeDocument/2006/relationships/image" Target="../media/image473.svg"/><Relationship Id="rId31" Type="http://schemas.openxmlformats.org/officeDocument/2006/relationships/image" Target="../media/image482.png"/><Relationship Id="rId30" Type="http://schemas.openxmlformats.org/officeDocument/2006/relationships/image" Target="../media/image472.svg"/><Relationship Id="rId3" Type="http://schemas.openxmlformats.org/officeDocument/2006/relationships/image" Target="../media/image468.png"/><Relationship Id="rId29" Type="http://schemas.openxmlformats.org/officeDocument/2006/relationships/image" Target="../media/image481.png"/><Relationship Id="rId28" Type="http://schemas.openxmlformats.org/officeDocument/2006/relationships/image" Target="../media/image471.svg"/><Relationship Id="rId27" Type="http://schemas.openxmlformats.org/officeDocument/2006/relationships/image" Target="../media/image480.png"/><Relationship Id="rId26" Type="http://schemas.openxmlformats.org/officeDocument/2006/relationships/image" Target="../media/image470.svg"/><Relationship Id="rId25" Type="http://schemas.openxmlformats.org/officeDocument/2006/relationships/image" Target="../media/image479.png"/><Relationship Id="rId24" Type="http://schemas.openxmlformats.org/officeDocument/2006/relationships/image" Target="../media/image469.svg"/><Relationship Id="rId23" Type="http://schemas.openxmlformats.org/officeDocument/2006/relationships/image" Target="../media/image478.png"/><Relationship Id="rId22" Type="http://schemas.openxmlformats.org/officeDocument/2006/relationships/image" Target="../media/image468.svg"/><Relationship Id="rId21" Type="http://schemas.openxmlformats.org/officeDocument/2006/relationships/image" Target="../media/image477.png"/><Relationship Id="rId20" Type="http://schemas.openxmlformats.org/officeDocument/2006/relationships/image" Target="../media/image467.svg"/><Relationship Id="rId2" Type="http://schemas.openxmlformats.org/officeDocument/2006/relationships/image" Target="../media/image458.svg"/><Relationship Id="rId19" Type="http://schemas.openxmlformats.org/officeDocument/2006/relationships/image" Target="../media/image476.png"/><Relationship Id="rId18" Type="http://schemas.openxmlformats.org/officeDocument/2006/relationships/image" Target="../media/image466.svg"/><Relationship Id="rId17" Type="http://schemas.openxmlformats.org/officeDocument/2006/relationships/image" Target="../media/image475.png"/><Relationship Id="rId16" Type="http://schemas.openxmlformats.org/officeDocument/2006/relationships/image" Target="../media/image465.svg"/><Relationship Id="rId15" Type="http://schemas.openxmlformats.org/officeDocument/2006/relationships/image" Target="../media/image474.png"/><Relationship Id="rId14" Type="http://schemas.openxmlformats.org/officeDocument/2006/relationships/image" Target="../media/image464.svg"/><Relationship Id="rId13" Type="http://schemas.openxmlformats.org/officeDocument/2006/relationships/image" Target="../media/image473.png"/><Relationship Id="rId12" Type="http://schemas.openxmlformats.org/officeDocument/2006/relationships/image" Target="../media/image463.svg"/><Relationship Id="rId11" Type="http://schemas.openxmlformats.org/officeDocument/2006/relationships/image" Target="../media/image472.png"/><Relationship Id="rId10" Type="http://schemas.openxmlformats.org/officeDocument/2006/relationships/image" Target="../media/image462.svg"/><Relationship Id="rId1" Type="http://schemas.openxmlformats.org/officeDocument/2006/relationships/image" Target="../media/image46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484.svg"/><Relationship Id="rId1" Type="http://schemas.openxmlformats.org/officeDocument/2006/relationships/image" Target="../media/image493.png"/></Relationships>
</file>

<file path=ppt/slides/_rels/slide103.xml.rels><?xml version="1.0" encoding="UTF-8" standalone="yes"?>
<Relationships xmlns="http://schemas.openxmlformats.org/package/2006/relationships"><Relationship Id="rId9" Type="http://schemas.openxmlformats.org/officeDocument/2006/relationships/image" Target="../media/image498.png"/><Relationship Id="rId8" Type="http://schemas.openxmlformats.org/officeDocument/2006/relationships/image" Target="../media/image488.svg"/><Relationship Id="rId7" Type="http://schemas.openxmlformats.org/officeDocument/2006/relationships/image" Target="../media/image497.png"/><Relationship Id="rId6" Type="http://schemas.openxmlformats.org/officeDocument/2006/relationships/image" Target="../media/image487.svg"/><Relationship Id="rId5" Type="http://schemas.openxmlformats.org/officeDocument/2006/relationships/image" Target="../media/image496.png"/><Relationship Id="rId4" Type="http://schemas.openxmlformats.org/officeDocument/2006/relationships/image" Target="../media/image486.svg"/><Relationship Id="rId35" Type="http://schemas.openxmlformats.org/officeDocument/2006/relationships/slideLayout" Target="../slideLayouts/slideLayout54.xml"/><Relationship Id="rId34" Type="http://schemas.openxmlformats.org/officeDocument/2006/relationships/image" Target="../media/image501.svg"/><Relationship Id="rId33" Type="http://schemas.openxmlformats.org/officeDocument/2006/relationships/image" Target="../media/image510.png"/><Relationship Id="rId32" Type="http://schemas.openxmlformats.org/officeDocument/2006/relationships/image" Target="../media/image500.svg"/><Relationship Id="rId31" Type="http://schemas.openxmlformats.org/officeDocument/2006/relationships/image" Target="../media/image509.png"/><Relationship Id="rId30" Type="http://schemas.openxmlformats.org/officeDocument/2006/relationships/image" Target="../media/image499.svg"/><Relationship Id="rId3" Type="http://schemas.openxmlformats.org/officeDocument/2006/relationships/image" Target="../media/image495.png"/><Relationship Id="rId29" Type="http://schemas.openxmlformats.org/officeDocument/2006/relationships/image" Target="../media/image508.png"/><Relationship Id="rId28" Type="http://schemas.openxmlformats.org/officeDocument/2006/relationships/image" Target="../media/image498.svg"/><Relationship Id="rId27" Type="http://schemas.openxmlformats.org/officeDocument/2006/relationships/image" Target="../media/image507.png"/><Relationship Id="rId26" Type="http://schemas.openxmlformats.org/officeDocument/2006/relationships/image" Target="../media/image497.svg"/><Relationship Id="rId25" Type="http://schemas.openxmlformats.org/officeDocument/2006/relationships/image" Target="../media/image506.png"/><Relationship Id="rId24" Type="http://schemas.openxmlformats.org/officeDocument/2006/relationships/image" Target="../media/image496.svg"/><Relationship Id="rId23" Type="http://schemas.openxmlformats.org/officeDocument/2006/relationships/image" Target="../media/image505.png"/><Relationship Id="rId22" Type="http://schemas.openxmlformats.org/officeDocument/2006/relationships/image" Target="../media/image495.svg"/><Relationship Id="rId21" Type="http://schemas.openxmlformats.org/officeDocument/2006/relationships/image" Target="../media/image504.png"/><Relationship Id="rId20" Type="http://schemas.openxmlformats.org/officeDocument/2006/relationships/image" Target="../media/image494.svg"/><Relationship Id="rId2" Type="http://schemas.openxmlformats.org/officeDocument/2006/relationships/image" Target="../media/image485.svg"/><Relationship Id="rId19" Type="http://schemas.openxmlformats.org/officeDocument/2006/relationships/image" Target="../media/image503.png"/><Relationship Id="rId18" Type="http://schemas.openxmlformats.org/officeDocument/2006/relationships/image" Target="../media/image493.svg"/><Relationship Id="rId17" Type="http://schemas.openxmlformats.org/officeDocument/2006/relationships/image" Target="../media/image502.png"/><Relationship Id="rId16" Type="http://schemas.openxmlformats.org/officeDocument/2006/relationships/image" Target="../media/image492.svg"/><Relationship Id="rId15" Type="http://schemas.openxmlformats.org/officeDocument/2006/relationships/image" Target="../media/image501.png"/><Relationship Id="rId14" Type="http://schemas.openxmlformats.org/officeDocument/2006/relationships/image" Target="../media/image491.svg"/><Relationship Id="rId13" Type="http://schemas.openxmlformats.org/officeDocument/2006/relationships/image" Target="../media/image500.png"/><Relationship Id="rId12" Type="http://schemas.openxmlformats.org/officeDocument/2006/relationships/image" Target="../media/image490.svg"/><Relationship Id="rId11" Type="http://schemas.openxmlformats.org/officeDocument/2006/relationships/image" Target="../media/image499.png"/><Relationship Id="rId10" Type="http://schemas.openxmlformats.org/officeDocument/2006/relationships/image" Target="../media/image489.svg"/><Relationship Id="rId1" Type="http://schemas.openxmlformats.org/officeDocument/2006/relationships/image" Target="../media/image494.png"/></Relationships>
</file>

<file path=ppt/slides/_rels/slide104.xml.rels><?xml version="1.0" encoding="UTF-8" standalone="yes"?>
<Relationships xmlns="http://schemas.openxmlformats.org/package/2006/relationships"><Relationship Id="rId9" Type="http://schemas.openxmlformats.org/officeDocument/2006/relationships/image" Target="../media/image515.png"/><Relationship Id="rId8" Type="http://schemas.openxmlformats.org/officeDocument/2006/relationships/image" Target="../media/image505.svg"/><Relationship Id="rId7" Type="http://schemas.openxmlformats.org/officeDocument/2006/relationships/image" Target="../media/image514.png"/><Relationship Id="rId6" Type="http://schemas.openxmlformats.org/officeDocument/2006/relationships/image" Target="../media/image504.svg"/><Relationship Id="rId5" Type="http://schemas.openxmlformats.org/officeDocument/2006/relationships/image" Target="../media/image513.png"/><Relationship Id="rId4" Type="http://schemas.openxmlformats.org/officeDocument/2006/relationships/image" Target="../media/image503.svg"/><Relationship Id="rId3" Type="http://schemas.openxmlformats.org/officeDocument/2006/relationships/image" Target="../media/image512.png"/><Relationship Id="rId2" Type="http://schemas.openxmlformats.org/officeDocument/2006/relationships/image" Target="../media/image502.svg"/><Relationship Id="rId13" Type="http://schemas.openxmlformats.org/officeDocument/2006/relationships/slideLayout" Target="../slideLayouts/slideLayout54.xml"/><Relationship Id="rId12" Type="http://schemas.openxmlformats.org/officeDocument/2006/relationships/image" Target="../media/image507.svg"/><Relationship Id="rId11" Type="http://schemas.openxmlformats.org/officeDocument/2006/relationships/image" Target="../media/image516.png"/><Relationship Id="rId10" Type="http://schemas.openxmlformats.org/officeDocument/2006/relationships/image" Target="../media/image506.svg"/><Relationship Id="rId1" Type="http://schemas.openxmlformats.org/officeDocument/2006/relationships/image" Target="../media/image511.png"/></Relationships>
</file>

<file path=ppt/slides/_rels/slide105.xml.rels><?xml version="1.0" encoding="UTF-8" standalone="yes"?>
<Relationships xmlns="http://schemas.openxmlformats.org/package/2006/relationships"><Relationship Id="rId9" Type="http://schemas.openxmlformats.org/officeDocument/2006/relationships/image" Target="../media/image521.png"/><Relationship Id="rId8" Type="http://schemas.openxmlformats.org/officeDocument/2006/relationships/image" Target="../media/image511.svg"/><Relationship Id="rId7" Type="http://schemas.openxmlformats.org/officeDocument/2006/relationships/image" Target="../media/image520.png"/><Relationship Id="rId6" Type="http://schemas.openxmlformats.org/officeDocument/2006/relationships/image" Target="../media/image510.svg"/><Relationship Id="rId5" Type="http://schemas.openxmlformats.org/officeDocument/2006/relationships/image" Target="../media/image519.png"/><Relationship Id="rId4" Type="http://schemas.openxmlformats.org/officeDocument/2006/relationships/image" Target="../media/image509.svg"/><Relationship Id="rId3" Type="http://schemas.openxmlformats.org/officeDocument/2006/relationships/image" Target="../media/image518.png"/><Relationship Id="rId25" Type="http://schemas.openxmlformats.org/officeDocument/2006/relationships/slideLayout" Target="../slideLayouts/slideLayout54.xml"/><Relationship Id="rId24" Type="http://schemas.openxmlformats.org/officeDocument/2006/relationships/image" Target="../media/image519.svg"/><Relationship Id="rId23" Type="http://schemas.openxmlformats.org/officeDocument/2006/relationships/image" Target="../media/image528.png"/><Relationship Id="rId22" Type="http://schemas.openxmlformats.org/officeDocument/2006/relationships/image" Target="../media/image518.svg"/><Relationship Id="rId21" Type="http://schemas.openxmlformats.org/officeDocument/2006/relationships/image" Target="../media/image527.png"/><Relationship Id="rId20" Type="http://schemas.openxmlformats.org/officeDocument/2006/relationships/image" Target="../media/image517.svg"/><Relationship Id="rId2" Type="http://schemas.openxmlformats.org/officeDocument/2006/relationships/image" Target="../media/image508.svg"/><Relationship Id="rId19" Type="http://schemas.openxmlformats.org/officeDocument/2006/relationships/image" Target="../media/image526.png"/><Relationship Id="rId18" Type="http://schemas.openxmlformats.org/officeDocument/2006/relationships/image" Target="../media/image516.svg"/><Relationship Id="rId17" Type="http://schemas.openxmlformats.org/officeDocument/2006/relationships/image" Target="../media/image525.png"/><Relationship Id="rId16" Type="http://schemas.openxmlformats.org/officeDocument/2006/relationships/image" Target="../media/image515.svg"/><Relationship Id="rId15" Type="http://schemas.openxmlformats.org/officeDocument/2006/relationships/image" Target="../media/image524.png"/><Relationship Id="rId14" Type="http://schemas.openxmlformats.org/officeDocument/2006/relationships/image" Target="../media/image514.svg"/><Relationship Id="rId13" Type="http://schemas.openxmlformats.org/officeDocument/2006/relationships/image" Target="../media/image523.png"/><Relationship Id="rId12" Type="http://schemas.openxmlformats.org/officeDocument/2006/relationships/image" Target="../media/image513.svg"/><Relationship Id="rId11" Type="http://schemas.openxmlformats.org/officeDocument/2006/relationships/image" Target="../media/image522.png"/><Relationship Id="rId10" Type="http://schemas.openxmlformats.org/officeDocument/2006/relationships/image" Target="../media/image512.svg"/><Relationship Id="rId1" Type="http://schemas.openxmlformats.org/officeDocument/2006/relationships/image" Target="../media/image517.png"/></Relationships>
</file>

<file path=ppt/slides/_rels/slide106.xml.rels><?xml version="1.0" encoding="UTF-8" standalone="yes"?>
<Relationships xmlns="http://schemas.openxmlformats.org/package/2006/relationships"><Relationship Id="rId9" Type="http://schemas.openxmlformats.org/officeDocument/2006/relationships/image" Target="../media/image533.png"/><Relationship Id="rId8" Type="http://schemas.openxmlformats.org/officeDocument/2006/relationships/image" Target="../media/image523.svg"/><Relationship Id="rId7" Type="http://schemas.openxmlformats.org/officeDocument/2006/relationships/image" Target="../media/image532.png"/><Relationship Id="rId6" Type="http://schemas.openxmlformats.org/officeDocument/2006/relationships/image" Target="../media/image522.svg"/><Relationship Id="rId5" Type="http://schemas.openxmlformats.org/officeDocument/2006/relationships/image" Target="../media/image531.png"/><Relationship Id="rId4" Type="http://schemas.openxmlformats.org/officeDocument/2006/relationships/image" Target="../media/image521.svg"/><Relationship Id="rId37" Type="http://schemas.openxmlformats.org/officeDocument/2006/relationships/slideLayout" Target="../slideLayouts/slideLayout54.xml"/><Relationship Id="rId36" Type="http://schemas.openxmlformats.org/officeDocument/2006/relationships/image" Target="../media/image537.svg"/><Relationship Id="rId35" Type="http://schemas.openxmlformats.org/officeDocument/2006/relationships/image" Target="../media/image546.png"/><Relationship Id="rId34" Type="http://schemas.openxmlformats.org/officeDocument/2006/relationships/image" Target="../media/image536.svg"/><Relationship Id="rId33" Type="http://schemas.openxmlformats.org/officeDocument/2006/relationships/image" Target="../media/image545.png"/><Relationship Id="rId32" Type="http://schemas.openxmlformats.org/officeDocument/2006/relationships/image" Target="../media/image535.svg"/><Relationship Id="rId31" Type="http://schemas.openxmlformats.org/officeDocument/2006/relationships/image" Target="../media/image544.png"/><Relationship Id="rId30" Type="http://schemas.openxmlformats.org/officeDocument/2006/relationships/image" Target="../media/image534.svg"/><Relationship Id="rId3" Type="http://schemas.openxmlformats.org/officeDocument/2006/relationships/image" Target="../media/image530.png"/><Relationship Id="rId29" Type="http://schemas.openxmlformats.org/officeDocument/2006/relationships/image" Target="../media/image543.png"/><Relationship Id="rId28" Type="http://schemas.openxmlformats.org/officeDocument/2006/relationships/image" Target="../media/image533.svg"/><Relationship Id="rId27" Type="http://schemas.openxmlformats.org/officeDocument/2006/relationships/image" Target="../media/image542.png"/><Relationship Id="rId26" Type="http://schemas.openxmlformats.org/officeDocument/2006/relationships/image" Target="../media/image532.svg"/><Relationship Id="rId25" Type="http://schemas.openxmlformats.org/officeDocument/2006/relationships/image" Target="../media/image541.png"/><Relationship Id="rId24" Type="http://schemas.openxmlformats.org/officeDocument/2006/relationships/image" Target="../media/image531.svg"/><Relationship Id="rId23" Type="http://schemas.openxmlformats.org/officeDocument/2006/relationships/image" Target="../media/image540.png"/><Relationship Id="rId22" Type="http://schemas.openxmlformats.org/officeDocument/2006/relationships/image" Target="../media/image530.svg"/><Relationship Id="rId21" Type="http://schemas.openxmlformats.org/officeDocument/2006/relationships/image" Target="../media/image539.png"/><Relationship Id="rId20" Type="http://schemas.openxmlformats.org/officeDocument/2006/relationships/image" Target="../media/image529.svg"/><Relationship Id="rId2" Type="http://schemas.openxmlformats.org/officeDocument/2006/relationships/image" Target="../media/image520.svg"/><Relationship Id="rId19" Type="http://schemas.openxmlformats.org/officeDocument/2006/relationships/image" Target="../media/image538.png"/><Relationship Id="rId18" Type="http://schemas.openxmlformats.org/officeDocument/2006/relationships/image" Target="../media/image528.svg"/><Relationship Id="rId17" Type="http://schemas.openxmlformats.org/officeDocument/2006/relationships/image" Target="../media/image537.png"/><Relationship Id="rId16" Type="http://schemas.openxmlformats.org/officeDocument/2006/relationships/image" Target="../media/image527.svg"/><Relationship Id="rId15" Type="http://schemas.openxmlformats.org/officeDocument/2006/relationships/image" Target="../media/image536.png"/><Relationship Id="rId14" Type="http://schemas.openxmlformats.org/officeDocument/2006/relationships/image" Target="../media/image526.svg"/><Relationship Id="rId13" Type="http://schemas.openxmlformats.org/officeDocument/2006/relationships/image" Target="../media/image535.png"/><Relationship Id="rId12" Type="http://schemas.openxmlformats.org/officeDocument/2006/relationships/image" Target="../media/image525.svg"/><Relationship Id="rId11" Type="http://schemas.openxmlformats.org/officeDocument/2006/relationships/image" Target="../media/image534.png"/><Relationship Id="rId10" Type="http://schemas.openxmlformats.org/officeDocument/2006/relationships/image" Target="../media/image524.svg"/><Relationship Id="rId1" Type="http://schemas.openxmlformats.org/officeDocument/2006/relationships/image" Target="../media/image529.png"/></Relationships>
</file>

<file path=ppt/slides/_rels/slide107.xml.rels><?xml version="1.0" encoding="UTF-8" standalone="yes"?>
<Relationships xmlns="http://schemas.openxmlformats.org/package/2006/relationships"><Relationship Id="rId9" Type="http://schemas.openxmlformats.org/officeDocument/2006/relationships/image" Target="../media/image551.png"/><Relationship Id="rId8" Type="http://schemas.openxmlformats.org/officeDocument/2006/relationships/image" Target="../media/image541.svg"/><Relationship Id="rId7" Type="http://schemas.openxmlformats.org/officeDocument/2006/relationships/image" Target="../media/image550.png"/><Relationship Id="rId6" Type="http://schemas.openxmlformats.org/officeDocument/2006/relationships/image" Target="../media/image540.svg"/><Relationship Id="rId5" Type="http://schemas.openxmlformats.org/officeDocument/2006/relationships/image" Target="../media/image549.png"/><Relationship Id="rId4" Type="http://schemas.openxmlformats.org/officeDocument/2006/relationships/image" Target="../media/image539.svg"/><Relationship Id="rId3" Type="http://schemas.openxmlformats.org/officeDocument/2006/relationships/image" Target="../media/image548.png"/><Relationship Id="rId2" Type="http://schemas.openxmlformats.org/officeDocument/2006/relationships/image" Target="../media/image538.svg"/><Relationship Id="rId17" Type="http://schemas.openxmlformats.org/officeDocument/2006/relationships/slideLayout" Target="../slideLayouts/slideLayout54.xml"/><Relationship Id="rId16" Type="http://schemas.openxmlformats.org/officeDocument/2006/relationships/image" Target="../media/image545.svg"/><Relationship Id="rId15" Type="http://schemas.openxmlformats.org/officeDocument/2006/relationships/image" Target="../media/image554.png"/><Relationship Id="rId14" Type="http://schemas.openxmlformats.org/officeDocument/2006/relationships/image" Target="../media/image544.svg"/><Relationship Id="rId13" Type="http://schemas.openxmlformats.org/officeDocument/2006/relationships/image" Target="../media/image553.png"/><Relationship Id="rId12" Type="http://schemas.openxmlformats.org/officeDocument/2006/relationships/image" Target="../media/image543.svg"/><Relationship Id="rId11" Type="http://schemas.openxmlformats.org/officeDocument/2006/relationships/image" Target="../media/image552.png"/><Relationship Id="rId10" Type="http://schemas.openxmlformats.org/officeDocument/2006/relationships/image" Target="../media/image542.svg"/><Relationship Id="rId1" Type="http://schemas.openxmlformats.org/officeDocument/2006/relationships/image" Target="../media/image547.png"/></Relationships>
</file>

<file path=ppt/slides/_rels/slide108.xml.rels><?xml version="1.0" encoding="UTF-8" standalone="yes"?>
<Relationships xmlns="http://schemas.openxmlformats.org/package/2006/relationships"><Relationship Id="rId9" Type="http://schemas.openxmlformats.org/officeDocument/2006/relationships/image" Target="../media/image559.png"/><Relationship Id="rId8" Type="http://schemas.openxmlformats.org/officeDocument/2006/relationships/image" Target="../media/image549.svg"/><Relationship Id="rId7" Type="http://schemas.openxmlformats.org/officeDocument/2006/relationships/image" Target="../media/image558.png"/><Relationship Id="rId6" Type="http://schemas.openxmlformats.org/officeDocument/2006/relationships/image" Target="../media/image548.svg"/><Relationship Id="rId5" Type="http://schemas.openxmlformats.org/officeDocument/2006/relationships/image" Target="../media/image557.png"/><Relationship Id="rId4" Type="http://schemas.openxmlformats.org/officeDocument/2006/relationships/image" Target="../media/image547.svg"/><Relationship Id="rId3" Type="http://schemas.openxmlformats.org/officeDocument/2006/relationships/image" Target="../media/image556.png"/><Relationship Id="rId2" Type="http://schemas.openxmlformats.org/officeDocument/2006/relationships/image" Target="../media/image546.svg"/><Relationship Id="rId15" Type="http://schemas.openxmlformats.org/officeDocument/2006/relationships/slideLayout" Target="../slideLayouts/slideLayout54.xml"/><Relationship Id="rId14" Type="http://schemas.openxmlformats.org/officeDocument/2006/relationships/image" Target="../media/image552.svg"/><Relationship Id="rId13" Type="http://schemas.openxmlformats.org/officeDocument/2006/relationships/image" Target="../media/image561.png"/><Relationship Id="rId12" Type="http://schemas.openxmlformats.org/officeDocument/2006/relationships/image" Target="../media/image551.svg"/><Relationship Id="rId11" Type="http://schemas.openxmlformats.org/officeDocument/2006/relationships/image" Target="../media/image560.png"/><Relationship Id="rId10" Type="http://schemas.openxmlformats.org/officeDocument/2006/relationships/image" Target="../media/image550.svg"/><Relationship Id="rId1" Type="http://schemas.openxmlformats.org/officeDocument/2006/relationships/image" Target="../media/image555.png"/></Relationships>
</file>

<file path=ppt/slides/_rels/slide109.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54.xml"/><Relationship Id="rId6" Type="http://schemas.openxmlformats.org/officeDocument/2006/relationships/image" Target="../media/image555.svg"/><Relationship Id="rId5" Type="http://schemas.openxmlformats.org/officeDocument/2006/relationships/image" Target="../media/image564.png"/><Relationship Id="rId4" Type="http://schemas.openxmlformats.org/officeDocument/2006/relationships/image" Target="../media/image554.svg"/><Relationship Id="rId3" Type="http://schemas.openxmlformats.org/officeDocument/2006/relationships/image" Target="../media/image563.png"/><Relationship Id="rId2" Type="http://schemas.openxmlformats.org/officeDocument/2006/relationships/image" Target="../media/image553.svg"/><Relationship Id="rId1" Type="http://schemas.openxmlformats.org/officeDocument/2006/relationships/image" Target="../media/image56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hyperlink" Target="https://aws.amazon.com/architecture/icons/" TargetMode="External"/></Relationships>
</file>

<file path=ppt/slides/_rels/slide110.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image" Target="../media/image559.svg"/><Relationship Id="rId7" Type="http://schemas.openxmlformats.org/officeDocument/2006/relationships/image" Target="../media/image568.png"/><Relationship Id="rId6" Type="http://schemas.openxmlformats.org/officeDocument/2006/relationships/image" Target="../media/image558.svg"/><Relationship Id="rId5" Type="http://schemas.openxmlformats.org/officeDocument/2006/relationships/image" Target="../media/image567.png"/><Relationship Id="rId4" Type="http://schemas.openxmlformats.org/officeDocument/2006/relationships/image" Target="../media/image557.svg"/><Relationship Id="rId3" Type="http://schemas.openxmlformats.org/officeDocument/2006/relationships/image" Target="../media/image566.png"/><Relationship Id="rId2" Type="http://schemas.openxmlformats.org/officeDocument/2006/relationships/image" Target="../media/image556.svg"/><Relationship Id="rId10" Type="http://schemas.openxmlformats.org/officeDocument/2006/relationships/notesSlide" Target="../notesSlides/notesSlide13.xml"/><Relationship Id="rId1" Type="http://schemas.openxmlformats.org/officeDocument/2006/relationships/image" Target="../media/image565.png"/></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image" Target="../media/image563.svg"/><Relationship Id="rId7" Type="http://schemas.openxmlformats.org/officeDocument/2006/relationships/image" Target="../media/image572.png"/><Relationship Id="rId6" Type="http://schemas.openxmlformats.org/officeDocument/2006/relationships/image" Target="../media/image562.svg"/><Relationship Id="rId5" Type="http://schemas.openxmlformats.org/officeDocument/2006/relationships/image" Target="../media/image571.png"/><Relationship Id="rId4" Type="http://schemas.openxmlformats.org/officeDocument/2006/relationships/image" Target="../media/image561.svg"/><Relationship Id="rId3" Type="http://schemas.openxmlformats.org/officeDocument/2006/relationships/image" Target="../media/image570.png"/><Relationship Id="rId2" Type="http://schemas.openxmlformats.org/officeDocument/2006/relationships/image" Target="../media/image560.svg"/><Relationship Id="rId10" Type="http://schemas.openxmlformats.org/officeDocument/2006/relationships/notesSlide" Target="../notesSlides/notesSlide14.xml"/><Relationship Id="rId1" Type="http://schemas.openxmlformats.org/officeDocument/2006/relationships/image" Target="../media/image56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564.svg"/><Relationship Id="rId1" Type="http://schemas.openxmlformats.org/officeDocument/2006/relationships/image" Target="../media/image573.png"/></Relationships>
</file>

<file path=ppt/slides/_rels/slide113.xml.rels><?xml version="1.0" encoding="UTF-8" standalone="yes"?>
<Relationships xmlns="http://schemas.openxmlformats.org/package/2006/relationships"><Relationship Id="rId9" Type="http://schemas.openxmlformats.org/officeDocument/2006/relationships/image" Target="../media/image578.png"/><Relationship Id="rId8" Type="http://schemas.openxmlformats.org/officeDocument/2006/relationships/image" Target="../media/image568.svg"/><Relationship Id="rId7" Type="http://schemas.openxmlformats.org/officeDocument/2006/relationships/image" Target="../media/image577.png"/><Relationship Id="rId6" Type="http://schemas.openxmlformats.org/officeDocument/2006/relationships/image" Target="../media/image567.svg"/><Relationship Id="rId5" Type="http://schemas.openxmlformats.org/officeDocument/2006/relationships/image" Target="../media/image576.png"/><Relationship Id="rId4" Type="http://schemas.openxmlformats.org/officeDocument/2006/relationships/image" Target="../media/image566.svg"/><Relationship Id="rId3" Type="http://schemas.openxmlformats.org/officeDocument/2006/relationships/image" Target="../media/image575.png"/><Relationship Id="rId2" Type="http://schemas.openxmlformats.org/officeDocument/2006/relationships/image" Target="../media/image565.svg"/><Relationship Id="rId13" Type="http://schemas.openxmlformats.org/officeDocument/2006/relationships/slideLayout" Target="../slideLayouts/slideLayout61.xml"/><Relationship Id="rId12" Type="http://schemas.openxmlformats.org/officeDocument/2006/relationships/image" Target="../media/image570.svg"/><Relationship Id="rId11" Type="http://schemas.openxmlformats.org/officeDocument/2006/relationships/image" Target="../media/image579.png"/><Relationship Id="rId10" Type="http://schemas.openxmlformats.org/officeDocument/2006/relationships/image" Target="../media/image569.svg"/><Relationship Id="rId1" Type="http://schemas.openxmlformats.org/officeDocument/2006/relationships/image" Target="../media/image574.png"/></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574.svg"/><Relationship Id="rId7" Type="http://schemas.openxmlformats.org/officeDocument/2006/relationships/image" Target="../media/image583.png"/><Relationship Id="rId6" Type="http://schemas.openxmlformats.org/officeDocument/2006/relationships/image" Target="../media/image573.svg"/><Relationship Id="rId5" Type="http://schemas.openxmlformats.org/officeDocument/2006/relationships/image" Target="../media/image582.png"/><Relationship Id="rId4" Type="http://schemas.openxmlformats.org/officeDocument/2006/relationships/image" Target="../media/image572.svg"/><Relationship Id="rId3" Type="http://schemas.openxmlformats.org/officeDocument/2006/relationships/image" Target="../media/image581.png"/><Relationship Id="rId2" Type="http://schemas.openxmlformats.org/officeDocument/2006/relationships/image" Target="../media/image571.svg"/><Relationship Id="rId1" Type="http://schemas.openxmlformats.org/officeDocument/2006/relationships/image" Target="../media/image580.png"/></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61.xml"/><Relationship Id="rId5" Type="http://schemas.openxmlformats.org/officeDocument/2006/relationships/image" Target="../media/image578.svg"/><Relationship Id="rId4" Type="http://schemas.openxmlformats.org/officeDocument/2006/relationships/image" Target="../media/image577.svg"/><Relationship Id="rId3" Type="http://schemas.openxmlformats.org/officeDocument/2006/relationships/image" Target="../media/image576.svg"/><Relationship Id="rId2" Type="http://schemas.openxmlformats.org/officeDocument/2006/relationships/image" Target="../media/image575.svg"/><Relationship Id="rId1" Type="http://schemas.openxmlformats.org/officeDocument/2006/relationships/image" Target="../media/image584.png"/></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582.svg"/><Relationship Id="rId7" Type="http://schemas.openxmlformats.org/officeDocument/2006/relationships/image" Target="../media/image587.png"/><Relationship Id="rId6" Type="http://schemas.openxmlformats.org/officeDocument/2006/relationships/image" Target="../media/image581.svg"/><Relationship Id="rId5" Type="http://schemas.openxmlformats.org/officeDocument/2006/relationships/image" Target="../media/image586.png"/><Relationship Id="rId4" Type="http://schemas.openxmlformats.org/officeDocument/2006/relationships/image" Target="../media/image580.svg"/><Relationship Id="rId3" Type="http://schemas.openxmlformats.org/officeDocument/2006/relationships/image" Target="../media/image585.png"/><Relationship Id="rId2" Type="http://schemas.openxmlformats.org/officeDocument/2006/relationships/image" Target="../media/image579.svg"/><Relationship Id="rId1" Type="http://schemas.openxmlformats.org/officeDocument/2006/relationships/image" Target="../media/image584.png"/></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586.svg"/><Relationship Id="rId7" Type="http://schemas.openxmlformats.org/officeDocument/2006/relationships/image" Target="../media/image591.png"/><Relationship Id="rId6" Type="http://schemas.openxmlformats.org/officeDocument/2006/relationships/image" Target="../media/image585.svg"/><Relationship Id="rId5" Type="http://schemas.openxmlformats.org/officeDocument/2006/relationships/image" Target="../media/image590.png"/><Relationship Id="rId4" Type="http://schemas.openxmlformats.org/officeDocument/2006/relationships/image" Target="../media/image584.svg"/><Relationship Id="rId3" Type="http://schemas.openxmlformats.org/officeDocument/2006/relationships/image" Target="../media/image589.png"/><Relationship Id="rId2" Type="http://schemas.openxmlformats.org/officeDocument/2006/relationships/image" Target="../media/image583.svg"/><Relationship Id="rId1" Type="http://schemas.openxmlformats.org/officeDocument/2006/relationships/image" Target="../media/image588.png"/></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61.xml"/><Relationship Id="rId4" Type="http://schemas.openxmlformats.org/officeDocument/2006/relationships/image" Target="../media/image588.svg"/><Relationship Id="rId3" Type="http://schemas.openxmlformats.org/officeDocument/2006/relationships/image" Target="../media/image593.png"/><Relationship Id="rId2" Type="http://schemas.openxmlformats.org/officeDocument/2006/relationships/image" Target="../media/image587.svg"/><Relationship Id="rId1" Type="http://schemas.openxmlformats.org/officeDocument/2006/relationships/image" Target="../media/image592.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image" Target="../media/image589.svg"/><Relationship Id="rId1" Type="http://schemas.openxmlformats.org/officeDocument/2006/relationships/image" Target="../media/image59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0.xml"/><Relationship Id="rId5" Type="http://schemas.openxmlformats.org/officeDocument/2006/relationships/image" Target="../media/image9.svg"/><Relationship Id="rId4" Type="http://schemas.openxmlformats.org/officeDocument/2006/relationships/image" Target="../media/image16.png"/><Relationship Id="rId3"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image" Target="../media/image15.png"/></Relationships>
</file>

<file path=ppt/slides/_rels/slide120.xml.rels><?xml version="1.0" encoding="UTF-8" standalone="yes"?>
<Relationships xmlns="http://schemas.openxmlformats.org/package/2006/relationships"><Relationship Id="rId9" Type="http://schemas.openxmlformats.org/officeDocument/2006/relationships/image" Target="../media/image599.png"/><Relationship Id="rId8" Type="http://schemas.openxmlformats.org/officeDocument/2006/relationships/image" Target="../media/image593.svg"/><Relationship Id="rId7" Type="http://schemas.openxmlformats.org/officeDocument/2006/relationships/image" Target="../media/image598.png"/><Relationship Id="rId6" Type="http://schemas.openxmlformats.org/officeDocument/2006/relationships/image" Target="../media/image592.svg"/><Relationship Id="rId5" Type="http://schemas.openxmlformats.org/officeDocument/2006/relationships/image" Target="../media/image597.png"/><Relationship Id="rId4" Type="http://schemas.openxmlformats.org/officeDocument/2006/relationships/image" Target="../media/image591.svg"/><Relationship Id="rId33" Type="http://schemas.openxmlformats.org/officeDocument/2006/relationships/slideLayout" Target="../slideLayouts/slideLayout69.xml"/><Relationship Id="rId32" Type="http://schemas.openxmlformats.org/officeDocument/2006/relationships/image" Target="../media/image605.svg"/><Relationship Id="rId31" Type="http://schemas.openxmlformats.org/officeDocument/2006/relationships/image" Target="../media/image610.png"/><Relationship Id="rId30" Type="http://schemas.openxmlformats.org/officeDocument/2006/relationships/image" Target="../media/image604.svg"/><Relationship Id="rId3" Type="http://schemas.openxmlformats.org/officeDocument/2006/relationships/image" Target="../media/image596.png"/><Relationship Id="rId29" Type="http://schemas.openxmlformats.org/officeDocument/2006/relationships/image" Target="../media/image609.png"/><Relationship Id="rId28" Type="http://schemas.openxmlformats.org/officeDocument/2006/relationships/image" Target="../media/image603.svg"/><Relationship Id="rId27" Type="http://schemas.openxmlformats.org/officeDocument/2006/relationships/image" Target="../media/image608.png"/><Relationship Id="rId26" Type="http://schemas.openxmlformats.org/officeDocument/2006/relationships/image" Target="../media/image602.svg"/><Relationship Id="rId25" Type="http://schemas.openxmlformats.org/officeDocument/2006/relationships/image" Target="../media/image607.png"/><Relationship Id="rId24" Type="http://schemas.openxmlformats.org/officeDocument/2006/relationships/image" Target="../media/image601.svg"/><Relationship Id="rId23" Type="http://schemas.openxmlformats.org/officeDocument/2006/relationships/image" Target="../media/image606.png"/><Relationship Id="rId22" Type="http://schemas.openxmlformats.org/officeDocument/2006/relationships/image" Target="../media/image600.svg"/><Relationship Id="rId21" Type="http://schemas.openxmlformats.org/officeDocument/2006/relationships/image" Target="../media/image605.png"/><Relationship Id="rId20" Type="http://schemas.openxmlformats.org/officeDocument/2006/relationships/image" Target="../media/image599.svg"/><Relationship Id="rId2" Type="http://schemas.openxmlformats.org/officeDocument/2006/relationships/image" Target="../media/image590.svg"/><Relationship Id="rId19" Type="http://schemas.openxmlformats.org/officeDocument/2006/relationships/image" Target="../media/image604.png"/><Relationship Id="rId18" Type="http://schemas.openxmlformats.org/officeDocument/2006/relationships/image" Target="../media/image598.svg"/><Relationship Id="rId17" Type="http://schemas.openxmlformats.org/officeDocument/2006/relationships/image" Target="../media/image603.png"/><Relationship Id="rId16" Type="http://schemas.openxmlformats.org/officeDocument/2006/relationships/image" Target="../media/image597.svg"/><Relationship Id="rId15" Type="http://schemas.openxmlformats.org/officeDocument/2006/relationships/image" Target="../media/image602.png"/><Relationship Id="rId14" Type="http://schemas.openxmlformats.org/officeDocument/2006/relationships/image" Target="../media/image596.svg"/><Relationship Id="rId13" Type="http://schemas.openxmlformats.org/officeDocument/2006/relationships/image" Target="../media/image601.png"/><Relationship Id="rId12" Type="http://schemas.openxmlformats.org/officeDocument/2006/relationships/image" Target="../media/image595.svg"/><Relationship Id="rId11" Type="http://schemas.openxmlformats.org/officeDocument/2006/relationships/image" Target="../media/image600.png"/><Relationship Id="rId10" Type="http://schemas.openxmlformats.org/officeDocument/2006/relationships/image" Target="../media/image594.svg"/><Relationship Id="rId1" Type="http://schemas.openxmlformats.org/officeDocument/2006/relationships/image" Target="../media/image595.png"/></Relationships>
</file>

<file path=ppt/slides/_rels/slide121.xml.rels><?xml version="1.0" encoding="UTF-8" standalone="yes"?>
<Relationships xmlns="http://schemas.openxmlformats.org/package/2006/relationships"><Relationship Id="rId9" Type="http://schemas.openxmlformats.org/officeDocument/2006/relationships/image" Target="../media/image615.png"/><Relationship Id="rId8" Type="http://schemas.openxmlformats.org/officeDocument/2006/relationships/image" Target="../media/image609.svg"/><Relationship Id="rId7" Type="http://schemas.openxmlformats.org/officeDocument/2006/relationships/image" Target="../media/image614.png"/><Relationship Id="rId6" Type="http://schemas.openxmlformats.org/officeDocument/2006/relationships/image" Target="../media/image608.svg"/><Relationship Id="rId5" Type="http://schemas.openxmlformats.org/officeDocument/2006/relationships/image" Target="../media/image613.png"/><Relationship Id="rId4" Type="http://schemas.openxmlformats.org/officeDocument/2006/relationships/image" Target="../media/image607.svg"/><Relationship Id="rId3" Type="http://schemas.openxmlformats.org/officeDocument/2006/relationships/image" Target="../media/image612.png"/><Relationship Id="rId2" Type="http://schemas.openxmlformats.org/officeDocument/2006/relationships/image" Target="../media/image606.svg"/><Relationship Id="rId17" Type="http://schemas.openxmlformats.org/officeDocument/2006/relationships/slideLayout" Target="../slideLayouts/slideLayout69.xml"/><Relationship Id="rId16" Type="http://schemas.openxmlformats.org/officeDocument/2006/relationships/image" Target="../media/image613.svg"/><Relationship Id="rId15" Type="http://schemas.openxmlformats.org/officeDocument/2006/relationships/image" Target="../media/image618.png"/><Relationship Id="rId14" Type="http://schemas.openxmlformats.org/officeDocument/2006/relationships/image" Target="../media/image612.svg"/><Relationship Id="rId13" Type="http://schemas.openxmlformats.org/officeDocument/2006/relationships/image" Target="../media/image617.png"/><Relationship Id="rId12" Type="http://schemas.openxmlformats.org/officeDocument/2006/relationships/image" Target="../media/image611.svg"/><Relationship Id="rId11" Type="http://schemas.openxmlformats.org/officeDocument/2006/relationships/image" Target="../media/image616.png"/><Relationship Id="rId10" Type="http://schemas.openxmlformats.org/officeDocument/2006/relationships/image" Target="../media/image610.svg"/><Relationship Id="rId1" Type="http://schemas.openxmlformats.org/officeDocument/2006/relationships/image" Target="../media/image611.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614.svg"/><Relationship Id="rId1" Type="http://schemas.openxmlformats.org/officeDocument/2006/relationships/image" Target="../media/image619.png"/></Relationships>
</file>

<file path=ppt/slides/_rels/slide123.xml.rels><?xml version="1.0" encoding="UTF-8" standalone="yes"?>
<Relationships xmlns="http://schemas.openxmlformats.org/package/2006/relationships"><Relationship Id="rId9" Type="http://schemas.openxmlformats.org/officeDocument/2006/relationships/image" Target="../media/image624.png"/><Relationship Id="rId8" Type="http://schemas.openxmlformats.org/officeDocument/2006/relationships/image" Target="../media/image618.svg"/><Relationship Id="rId7" Type="http://schemas.openxmlformats.org/officeDocument/2006/relationships/image" Target="../media/image623.png"/><Relationship Id="rId6" Type="http://schemas.openxmlformats.org/officeDocument/2006/relationships/image" Target="../media/image617.svg"/><Relationship Id="rId5" Type="http://schemas.openxmlformats.org/officeDocument/2006/relationships/image" Target="../media/image622.png"/><Relationship Id="rId4" Type="http://schemas.openxmlformats.org/officeDocument/2006/relationships/image" Target="../media/image616.svg"/><Relationship Id="rId33" Type="http://schemas.openxmlformats.org/officeDocument/2006/relationships/slideLayout" Target="../slideLayouts/slideLayout51.xml"/><Relationship Id="rId32" Type="http://schemas.openxmlformats.org/officeDocument/2006/relationships/image" Target="../media/image630.svg"/><Relationship Id="rId31" Type="http://schemas.openxmlformats.org/officeDocument/2006/relationships/image" Target="../media/image635.png"/><Relationship Id="rId30" Type="http://schemas.openxmlformats.org/officeDocument/2006/relationships/image" Target="../media/image629.svg"/><Relationship Id="rId3" Type="http://schemas.openxmlformats.org/officeDocument/2006/relationships/image" Target="../media/image621.png"/><Relationship Id="rId29" Type="http://schemas.openxmlformats.org/officeDocument/2006/relationships/image" Target="../media/image634.png"/><Relationship Id="rId28" Type="http://schemas.openxmlformats.org/officeDocument/2006/relationships/image" Target="../media/image628.svg"/><Relationship Id="rId27" Type="http://schemas.openxmlformats.org/officeDocument/2006/relationships/image" Target="../media/image633.png"/><Relationship Id="rId26" Type="http://schemas.openxmlformats.org/officeDocument/2006/relationships/image" Target="../media/image627.svg"/><Relationship Id="rId25" Type="http://schemas.openxmlformats.org/officeDocument/2006/relationships/image" Target="../media/image632.png"/><Relationship Id="rId24" Type="http://schemas.openxmlformats.org/officeDocument/2006/relationships/image" Target="../media/image626.svg"/><Relationship Id="rId23" Type="http://schemas.openxmlformats.org/officeDocument/2006/relationships/image" Target="../media/image631.png"/><Relationship Id="rId22" Type="http://schemas.openxmlformats.org/officeDocument/2006/relationships/image" Target="../media/image625.svg"/><Relationship Id="rId21" Type="http://schemas.openxmlformats.org/officeDocument/2006/relationships/image" Target="../media/image630.png"/><Relationship Id="rId20" Type="http://schemas.openxmlformats.org/officeDocument/2006/relationships/image" Target="../media/image624.svg"/><Relationship Id="rId2" Type="http://schemas.openxmlformats.org/officeDocument/2006/relationships/image" Target="../media/image615.svg"/><Relationship Id="rId19" Type="http://schemas.openxmlformats.org/officeDocument/2006/relationships/image" Target="../media/image629.png"/><Relationship Id="rId18" Type="http://schemas.openxmlformats.org/officeDocument/2006/relationships/image" Target="../media/image623.svg"/><Relationship Id="rId17" Type="http://schemas.openxmlformats.org/officeDocument/2006/relationships/image" Target="../media/image628.png"/><Relationship Id="rId16" Type="http://schemas.openxmlformats.org/officeDocument/2006/relationships/image" Target="../media/image622.svg"/><Relationship Id="rId15" Type="http://schemas.openxmlformats.org/officeDocument/2006/relationships/image" Target="../media/image627.png"/><Relationship Id="rId14" Type="http://schemas.openxmlformats.org/officeDocument/2006/relationships/image" Target="../media/image621.svg"/><Relationship Id="rId13" Type="http://schemas.openxmlformats.org/officeDocument/2006/relationships/image" Target="../media/image626.png"/><Relationship Id="rId12" Type="http://schemas.openxmlformats.org/officeDocument/2006/relationships/image" Target="../media/image620.svg"/><Relationship Id="rId11" Type="http://schemas.openxmlformats.org/officeDocument/2006/relationships/image" Target="../media/image625.png"/><Relationship Id="rId10" Type="http://schemas.openxmlformats.org/officeDocument/2006/relationships/image" Target="../media/image619.svg"/><Relationship Id="rId1" Type="http://schemas.openxmlformats.org/officeDocument/2006/relationships/image" Target="../media/image620.png"/></Relationships>
</file>

<file path=ppt/slides/_rels/slide124.xml.rels><?xml version="1.0" encoding="UTF-8" standalone="yes"?>
<Relationships xmlns="http://schemas.openxmlformats.org/package/2006/relationships"><Relationship Id="rId9" Type="http://schemas.openxmlformats.org/officeDocument/2006/relationships/image" Target="../media/image639.png"/><Relationship Id="rId8" Type="http://schemas.openxmlformats.org/officeDocument/2006/relationships/image" Target="../media/image633.svg"/><Relationship Id="rId7" Type="http://schemas.openxmlformats.org/officeDocument/2006/relationships/image" Target="../media/image638.png"/><Relationship Id="rId6" Type="http://schemas.openxmlformats.org/officeDocument/2006/relationships/image" Target="../media/image14.svg"/><Relationship Id="rId5" Type="http://schemas.openxmlformats.org/officeDocument/2006/relationships/image" Target="../media/image23.png"/><Relationship Id="rId4" Type="http://schemas.openxmlformats.org/officeDocument/2006/relationships/image" Target="../media/image632.svg"/><Relationship Id="rId37" Type="http://schemas.openxmlformats.org/officeDocument/2006/relationships/slideLayout" Target="../slideLayouts/slideLayout51.xml"/><Relationship Id="rId36" Type="http://schemas.openxmlformats.org/officeDocument/2006/relationships/image" Target="../media/image646.svg"/><Relationship Id="rId35" Type="http://schemas.openxmlformats.org/officeDocument/2006/relationships/image" Target="../media/image651.png"/><Relationship Id="rId34" Type="http://schemas.openxmlformats.org/officeDocument/2006/relationships/image" Target="../media/image645.svg"/><Relationship Id="rId33" Type="http://schemas.openxmlformats.org/officeDocument/2006/relationships/image" Target="../media/image650.png"/><Relationship Id="rId32" Type="http://schemas.openxmlformats.org/officeDocument/2006/relationships/image" Target="../media/image644.svg"/><Relationship Id="rId31" Type="http://schemas.openxmlformats.org/officeDocument/2006/relationships/image" Target="../media/image649.png"/><Relationship Id="rId30" Type="http://schemas.openxmlformats.org/officeDocument/2006/relationships/image" Target="../media/image643.svg"/><Relationship Id="rId3" Type="http://schemas.openxmlformats.org/officeDocument/2006/relationships/image" Target="../media/image637.png"/><Relationship Id="rId29" Type="http://schemas.openxmlformats.org/officeDocument/2006/relationships/image" Target="../media/image648.png"/><Relationship Id="rId28" Type="http://schemas.openxmlformats.org/officeDocument/2006/relationships/image" Target="../media/image642.svg"/><Relationship Id="rId27" Type="http://schemas.openxmlformats.org/officeDocument/2006/relationships/image" Target="../media/image647.png"/><Relationship Id="rId26" Type="http://schemas.openxmlformats.org/officeDocument/2006/relationships/image" Target="../media/image641.svg"/><Relationship Id="rId25" Type="http://schemas.openxmlformats.org/officeDocument/2006/relationships/image" Target="../media/image646.png"/><Relationship Id="rId24" Type="http://schemas.openxmlformats.org/officeDocument/2006/relationships/image" Target="../media/image640.svg"/><Relationship Id="rId23" Type="http://schemas.openxmlformats.org/officeDocument/2006/relationships/image" Target="../media/image645.png"/><Relationship Id="rId22" Type="http://schemas.openxmlformats.org/officeDocument/2006/relationships/image" Target="../media/image639.svg"/><Relationship Id="rId21" Type="http://schemas.openxmlformats.org/officeDocument/2006/relationships/image" Target="../media/image644.png"/><Relationship Id="rId20" Type="http://schemas.openxmlformats.org/officeDocument/2006/relationships/image" Target="../media/image638.svg"/><Relationship Id="rId2" Type="http://schemas.openxmlformats.org/officeDocument/2006/relationships/image" Target="../media/image631.svg"/><Relationship Id="rId19" Type="http://schemas.openxmlformats.org/officeDocument/2006/relationships/image" Target="../media/image643.png"/><Relationship Id="rId18" Type="http://schemas.openxmlformats.org/officeDocument/2006/relationships/image" Target="../media/image7.svg"/><Relationship Id="rId17" Type="http://schemas.openxmlformats.org/officeDocument/2006/relationships/image" Target="../media/image13.png"/><Relationship Id="rId16" Type="http://schemas.openxmlformats.org/officeDocument/2006/relationships/image" Target="../media/image637.svg"/><Relationship Id="rId15" Type="http://schemas.openxmlformats.org/officeDocument/2006/relationships/image" Target="../media/image642.png"/><Relationship Id="rId14" Type="http://schemas.openxmlformats.org/officeDocument/2006/relationships/image" Target="../media/image636.svg"/><Relationship Id="rId13" Type="http://schemas.openxmlformats.org/officeDocument/2006/relationships/image" Target="../media/image641.png"/><Relationship Id="rId12" Type="http://schemas.openxmlformats.org/officeDocument/2006/relationships/image" Target="../media/image635.svg"/><Relationship Id="rId11" Type="http://schemas.openxmlformats.org/officeDocument/2006/relationships/image" Target="../media/image640.png"/><Relationship Id="rId10" Type="http://schemas.openxmlformats.org/officeDocument/2006/relationships/image" Target="../media/image634.svg"/><Relationship Id="rId1" Type="http://schemas.openxmlformats.org/officeDocument/2006/relationships/image" Target="../media/image636.png"/></Relationships>
</file>

<file path=ppt/slides/_rels/slide125.xml.rels><?xml version="1.0" encoding="UTF-8" standalone="yes"?>
<Relationships xmlns="http://schemas.openxmlformats.org/package/2006/relationships"><Relationship Id="rId9" Type="http://schemas.openxmlformats.org/officeDocument/2006/relationships/image" Target="../media/image656.png"/><Relationship Id="rId8" Type="http://schemas.openxmlformats.org/officeDocument/2006/relationships/image" Target="../media/image650.svg"/><Relationship Id="rId7" Type="http://schemas.openxmlformats.org/officeDocument/2006/relationships/image" Target="../media/image655.png"/><Relationship Id="rId6" Type="http://schemas.openxmlformats.org/officeDocument/2006/relationships/image" Target="../media/image649.svg"/><Relationship Id="rId5" Type="http://schemas.openxmlformats.org/officeDocument/2006/relationships/image" Target="../media/image654.png"/><Relationship Id="rId4" Type="http://schemas.openxmlformats.org/officeDocument/2006/relationships/image" Target="../media/image648.svg"/><Relationship Id="rId3" Type="http://schemas.openxmlformats.org/officeDocument/2006/relationships/image" Target="../media/image653.png"/><Relationship Id="rId27" Type="http://schemas.openxmlformats.org/officeDocument/2006/relationships/slideLayout" Target="../slideLayouts/slideLayout51.xml"/><Relationship Id="rId26" Type="http://schemas.openxmlformats.org/officeDocument/2006/relationships/image" Target="../media/image659.svg"/><Relationship Id="rId25" Type="http://schemas.openxmlformats.org/officeDocument/2006/relationships/image" Target="../media/image664.png"/><Relationship Id="rId24" Type="http://schemas.openxmlformats.org/officeDocument/2006/relationships/image" Target="../media/image658.svg"/><Relationship Id="rId23" Type="http://schemas.openxmlformats.org/officeDocument/2006/relationships/image" Target="../media/image663.png"/><Relationship Id="rId22" Type="http://schemas.openxmlformats.org/officeDocument/2006/relationships/image" Target="../media/image657.svg"/><Relationship Id="rId21" Type="http://schemas.openxmlformats.org/officeDocument/2006/relationships/image" Target="../media/image662.png"/><Relationship Id="rId20" Type="http://schemas.openxmlformats.org/officeDocument/2006/relationships/image" Target="../media/image656.svg"/><Relationship Id="rId2" Type="http://schemas.openxmlformats.org/officeDocument/2006/relationships/image" Target="../media/image647.svg"/><Relationship Id="rId19" Type="http://schemas.openxmlformats.org/officeDocument/2006/relationships/image" Target="../media/image661.png"/><Relationship Id="rId18" Type="http://schemas.openxmlformats.org/officeDocument/2006/relationships/image" Target="../media/image655.svg"/><Relationship Id="rId17" Type="http://schemas.openxmlformats.org/officeDocument/2006/relationships/image" Target="../media/image660.png"/><Relationship Id="rId16" Type="http://schemas.openxmlformats.org/officeDocument/2006/relationships/image" Target="../media/image654.svg"/><Relationship Id="rId15" Type="http://schemas.openxmlformats.org/officeDocument/2006/relationships/image" Target="../media/image659.png"/><Relationship Id="rId14" Type="http://schemas.openxmlformats.org/officeDocument/2006/relationships/image" Target="../media/image653.svg"/><Relationship Id="rId13" Type="http://schemas.openxmlformats.org/officeDocument/2006/relationships/image" Target="../media/image658.png"/><Relationship Id="rId12" Type="http://schemas.openxmlformats.org/officeDocument/2006/relationships/image" Target="../media/image652.svg"/><Relationship Id="rId11" Type="http://schemas.openxmlformats.org/officeDocument/2006/relationships/image" Target="../media/image657.png"/><Relationship Id="rId10" Type="http://schemas.openxmlformats.org/officeDocument/2006/relationships/image" Target="../media/image651.svg"/><Relationship Id="rId1" Type="http://schemas.openxmlformats.org/officeDocument/2006/relationships/image" Target="../media/image652.png"/></Relationships>
</file>

<file path=ppt/slides/_rels/slide126.xml.rels><?xml version="1.0" encoding="UTF-8" standalone="yes"?>
<Relationships xmlns="http://schemas.openxmlformats.org/package/2006/relationships"><Relationship Id="rId9" Type="http://schemas.openxmlformats.org/officeDocument/2006/relationships/image" Target="../media/image669.png"/><Relationship Id="rId8" Type="http://schemas.openxmlformats.org/officeDocument/2006/relationships/image" Target="../media/image663.svg"/><Relationship Id="rId7" Type="http://schemas.openxmlformats.org/officeDocument/2006/relationships/image" Target="../media/image668.png"/><Relationship Id="rId6" Type="http://schemas.openxmlformats.org/officeDocument/2006/relationships/image" Target="../media/image662.svg"/><Relationship Id="rId5" Type="http://schemas.openxmlformats.org/officeDocument/2006/relationships/image" Target="../media/image667.png"/><Relationship Id="rId4" Type="http://schemas.openxmlformats.org/officeDocument/2006/relationships/image" Target="../media/image661.svg"/><Relationship Id="rId3" Type="http://schemas.openxmlformats.org/officeDocument/2006/relationships/image" Target="../media/image666.png"/><Relationship Id="rId2" Type="http://schemas.openxmlformats.org/officeDocument/2006/relationships/image" Target="../media/image660.svg"/><Relationship Id="rId17" Type="http://schemas.openxmlformats.org/officeDocument/2006/relationships/slideLayout" Target="../slideLayouts/slideLayout51.xml"/><Relationship Id="rId16" Type="http://schemas.openxmlformats.org/officeDocument/2006/relationships/image" Target="../media/image667.svg"/><Relationship Id="rId15" Type="http://schemas.openxmlformats.org/officeDocument/2006/relationships/image" Target="../media/image672.png"/><Relationship Id="rId14" Type="http://schemas.openxmlformats.org/officeDocument/2006/relationships/image" Target="../media/image666.svg"/><Relationship Id="rId13" Type="http://schemas.openxmlformats.org/officeDocument/2006/relationships/image" Target="../media/image671.png"/><Relationship Id="rId12" Type="http://schemas.openxmlformats.org/officeDocument/2006/relationships/image" Target="../media/image665.svg"/><Relationship Id="rId11" Type="http://schemas.openxmlformats.org/officeDocument/2006/relationships/image" Target="../media/image670.png"/><Relationship Id="rId10" Type="http://schemas.openxmlformats.org/officeDocument/2006/relationships/image" Target="../media/image664.svg"/><Relationship Id="rId1" Type="http://schemas.openxmlformats.org/officeDocument/2006/relationships/image" Target="../media/image665.png"/></Relationships>
</file>

<file path=ppt/slides/_rels/slide127.xml.rels><?xml version="1.0" encoding="UTF-8" standalone="yes"?>
<Relationships xmlns="http://schemas.openxmlformats.org/package/2006/relationships"><Relationship Id="rId9" Type="http://schemas.openxmlformats.org/officeDocument/2006/relationships/image" Target="../media/image677.png"/><Relationship Id="rId8" Type="http://schemas.openxmlformats.org/officeDocument/2006/relationships/image" Target="../media/image671.svg"/><Relationship Id="rId7" Type="http://schemas.openxmlformats.org/officeDocument/2006/relationships/image" Target="../media/image676.png"/><Relationship Id="rId6" Type="http://schemas.openxmlformats.org/officeDocument/2006/relationships/image" Target="../media/image670.svg"/><Relationship Id="rId5" Type="http://schemas.openxmlformats.org/officeDocument/2006/relationships/image" Target="../media/image675.png"/><Relationship Id="rId4" Type="http://schemas.openxmlformats.org/officeDocument/2006/relationships/image" Target="../media/image669.svg"/><Relationship Id="rId3" Type="http://schemas.openxmlformats.org/officeDocument/2006/relationships/image" Target="../media/image674.png"/><Relationship Id="rId2" Type="http://schemas.openxmlformats.org/officeDocument/2006/relationships/image" Target="../media/image668.svg"/><Relationship Id="rId15" Type="http://schemas.openxmlformats.org/officeDocument/2006/relationships/slideLayout" Target="../slideLayouts/slideLayout51.xml"/><Relationship Id="rId14" Type="http://schemas.openxmlformats.org/officeDocument/2006/relationships/image" Target="../media/image674.svg"/><Relationship Id="rId13" Type="http://schemas.openxmlformats.org/officeDocument/2006/relationships/image" Target="../media/image679.png"/><Relationship Id="rId12" Type="http://schemas.openxmlformats.org/officeDocument/2006/relationships/image" Target="../media/image673.svg"/><Relationship Id="rId11" Type="http://schemas.openxmlformats.org/officeDocument/2006/relationships/image" Target="../media/image678.png"/><Relationship Id="rId10" Type="http://schemas.openxmlformats.org/officeDocument/2006/relationships/image" Target="../media/image672.svg"/><Relationship Id="rId1" Type="http://schemas.openxmlformats.org/officeDocument/2006/relationships/image" Target="../media/image673.png"/></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51.xml"/><Relationship Id="rId4" Type="http://schemas.openxmlformats.org/officeDocument/2006/relationships/image" Target="../media/image676.svg"/><Relationship Id="rId3" Type="http://schemas.openxmlformats.org/officeDocument/2006/relationships/image" Target="../media/image681.png"/><Relationship Id="rId2" Type="http://schemas.openxmlformats.org/officeDocument/2006/relationships/image" Target="../media/image675.svg"/><Relationship Id="rId1" Type="http://schemas.openxmlformats.org/officeDocument/2006/relationships/image" Target="../media/image680.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677.svg"/><Relationship Id="rId1" Type="http://schemas.openxmlformats.org/officeDocument/2006/relationships/image" Target="../media/image68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0.xml"/><Relationship Id="rId1" Type="http://schemas.openxmlformats.org/officeDocument/2006/relationships/image" Target="../media/image17.png"/></Relationships>
</file>

<file path=ppt/slides/_rels/slide130.xml.rels><?xml version="1.0" encoding="UTF-8" standalone="yes"?>
<Relationships xmlns="http://schemas.openxmlformats.org/package/2006/relationships"><Relationship Id="rId9" Type="http://schemas.openxmlformats.org/officeDocument/2006/relationships/image" Target="../media/image687.png"/><Relationship Id="rId8" Type="http://schemas.openxmlformats.org/officeDocument/2006/relationships/image" Target="../media/image681.svg"/><Relationship Id="rId7" Type="http://schemas.openxmlformats.org/officeDocument/2006/relationships/image" Target="../media/image686.png"/><Relationship Id="rId6" Type="http://schemas.openxmlformats.org/officeDocument/2006/relationships/image" Target="../media/image680.svg"/><Relationship Id="rId5" Type="http://schemas.openxmlformats.org/officeDocument/2006/relationships/image" Target="../media/image685.png"/><Relationship Id="rId4" Type="http://schemas.openxmlformats.org/officeDocument/2006/relationships/image" Target="../media/image679.svg"/><Relationship Id="rId3" Type="http://schemas.openxmlformats.org/officeDocument/2006/relationships/image" Target="../media/image684.png"/><Relationship Id="rId29" Type="http://schemas.openxmlformats.org/officeDocument/2006/relationships/slideLayout" Target="../slideLayouts/slideLayout61.xml"/><Relationship Id="rId28" Type="http://schemas.openxmlformats.org/officeDocument/2006/relationships/image" Target="../media/image691.svg"/><Relationship Id="rId27" Type="http://schemas.openxmlformats.org/officeDocument/2006/relationships/image" Target="../media/image696.png"/><Relationship Id="rId26" Type="http://schemas.openxmlformats.org/officeDocument/2006/relationships/image" Target="../media/image690.svg"/><Relationship Id="rId25" Type="http://schemas.openxmlformats.org/officeDocument/2006/relationships/image" Target="../media/image695.png"/><Relationship Id="rId24" Type="http://schemas.openxmlformats.org/officeDocument/2006/relationships/image" Target="../media/image689.svg"/><Relationship Id="rId23" Type="http://schemas.openxmlformats.org/officeDocument/2006/relationships/image" Target="../media/image694.png"/><Relationship Id="rId22" Type="http://schemas.openxmlformats.org/officeDocument/2006/relationships/image" Target="../media/image688.svg"/><Relationship Id="rId21" Type="http://schemas.openxmlformats.org/officeDocument/2006/relationships/image" Target="../media/image693.png"/><Relationship Id="rId20" Type="http://schemas.openxmlformats.org/officeDocument/2006/relationships/image" Target="../media/image687.svg"/><Relationship Id="rId2" Type="http://schemas.openxmlformats.org/officeDocument/2006/relationships/image" Target="../media/image678.svg"/><Relationship Id="rId19" Type="http://schemas.openxmlformats.org/officeDocument/2006/relationships/image" Target="../media/image692.png"/><Relationship Id="rId18" Type="http://schemas.openxmlformats.org/officeDocument/2006/relationships/image" Target="../media/image686.svg"/><Relationship Id="rId17" Type="http://schemas.openxmlformats.org/officeDocument/2006/relationships/image" Target="../media/image691.png"/><Relationship Id="rId16" Type="http://schemas.openxmlformats.org/officeDocument/2006/relationships/image" Target="../media/image685.svg"/><Relationship Id="rId15" Type="http://schemas.openxmlformats.org/officeDocument/2006/relationships/image" Target="../media/image690.png"/><Relationship Id="rId14" Type="http://schemas.openxmlformats.org/officeDocument/2006/relationships/image" Target="../media/image684.svg"/><Relationship Id="rId13" Type="http://schemas.openxmlformats.org/officeDocument/2006/relationships/image" Target="../media/image689.png"/><Relationship Id="rId12" Type="http://schemas.openxmlformats.org/officeDocument/2006/relationships/image" Target="../media/image683.svg"/><Relationship Id="rId11" Type="http://schemas.openxmlformats.org/officeDocument/2006/relationships/image" Target="../media/image688.png"/><Relationship Id="rId10" Type="http://schemas.openxmlformats.org/officeDocument/2006/relationships/image" Target="../media/image682.svg"/><Relationship Id="rId1" Type="http://schemas.openxmlformats.org/officeDocument/2006/relationships/image" Target="../media/image683.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692.svg"/><Relationship Id="rId1" Type="http://schemas.openxmlformats.org/officeDocument/2006/relationships/image" Target="../media/image697.png"/></Relationships>
</file>

<file path=ppt/slides/_rels/slide132.xml.rels><?xml version="1.0" encoding="UTF-8" standalone="yes"?>
<Relationships xmlns="http://schemas.openxmlformats.org/package/2006/relationships"><Relationship Id="rId9" Type="http://schemas.openxmlformats.org/officeDocument/2006/relationships/image" Target="../media/image702.png"/><Relationship Id="rId8" Type="http://schemas.openxmlformats.org/officeDocument/2006/relationships/image" Target="../media/image696.svg"/><Relationship Id="rId7" Type="http://schemas.openxmlformats.org/officeDocument/2006/relationships/image" Target="../media/image701.png"/><Relationship Id="rId6" Type="http://schemas.openxmlformats.org/officeDocument/2006/relationships/image" Target="../media/image695.svg"/><Relationship Id="rId5" Type="http://schemas.openxmlformats.org/officeDocument/2006/relationships/image" Target="../media/image700.png"/><Relationship Id="rId4" Type="http://schemas.openxmlformats.org/officeDocument/2006/relationships/image" Target="../media/image694.svg"/><Relationship Id="rId3" Type="http://schemas.openxmlformats.org/officeDocument/2006/relationships/image" Target="../media/image699.png"/><Relationship Id="rId2" Type="http://schemas.openxmlformats.org/officeDocument/2006/relationships/image" Target="../media/image693.svg"/><Relationship Id="rId11" Type="http://schemas.openxmlformats.org/officeDocument/2006/relationships/slideLayout" Target="../slideLayouts/slideLayout64.xml"/><Relationship Id="rId10" Type="http://schemas.openxmlformats.org/officeDocument/2006/relationships/image" Target="../media/image697.svg"/><Relationship Id="rId1" Type="http://schemas.openxmlformats.org/officeDocument/2006/relationships/image" Target="../media/image698.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image" Target="../media/image698.svg"/><Relationship Id="rId1" Type="http://schemas.openxmlformats.org/officeDocument/2006/relationships/image" Target="../media/image703.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699.svg"/><Relationship Id="rId1" Type="http://schemas.openxmlformats.org/officeDocument/2006/relationships/image" Target="../media/image704.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700.svg"/><Relationship Id="rId1" Type="http://schemas.openxmlformats.org/officeDocument/2006/relationships/image" Target="../media/image705.png"/></Relationships>
</file>

<file path=ppt/slides/_rels/slide136.xml.rels><?xml version="1.0" encoding="UTF-8" standalone="yes"?>
<Relationships xmlns="http://schemas.openxmlformats.org/package/2006/relationships"><Relationship Id="rId9" Type="http://schemas.openxmlformats.org/officeDocument/2006/relationships/image" Target="../media/image710.png"/><Relationship Id="rId8" Type="http://schemas.openxmlformats.org/officeDocument/2006/relationships/image" Target="../media/image704.svg"/><Relationship Id="rId7" Type="http://schemas.openxmlformats.org/officeDocument/2006/relationships/image" Target="../media/image709.png"/><Relationship Id="rId6" Type="http://schemas.openxmlformats.org/officeDocument/2006/relationships/image" Target="../media/image703.svg"/><Relationship Id="rId5" Type="http://schemas.openxmlformats.org/officeDocument/2006/relationships/image" Target="../media/image708.png"/><Relationship Id="rId4" Type="http://schemas.openxmlformats.org/officeDocument/2006/relationships/image" Target="../media/image702.svg"/><Relationship Id="rId3" Type="http://schemas.openxmlformats.org/officeDocument/2006/relationships/image" Target="../media/image707.png"/><Relationship Id="rId2" Type="http://schemas.openxmlformats.org/officeDocument/2006/relationships/image" Target="../media/image701.svg"/><Relationship Id="rId11" Type="http://schemas.openxmlformats.org/officeDocument/2006/relationships/slideLayout" Target="../slideLayouts/slideLayout64.xml"/><Relationship Id="rId10" Type="http://schemas.openxmlformats.org/officeDocument/2006/relationships/image" Target="../media/image705.svg"/><Relationship Id="rId1" Type="http://schemas.openxmlformats.org/officeDocument/2006/relationships/image" Target="../media/image706.png"/></Relationships>
</file>

<file path=ppt/slides/_rels/slide137.xml.rels><?xml version="1.0" encoding="UTF-8" standalone="yes"?>
<Relationships xmlns="http://schemas.openxmlformats.org/package/2006/relationships"><Relationship Id="rId9" Type="http://schemas.openxmlformats.org/officeDocument/2006/relationships/image" Target="../media/image715.png"/><Relationship Id="rId8" Type="http://schemas.openxmlformats.org/officeDocument/2006/relationships/image" Target="../media/image709.svg"/><Relationship Id="rId7" Type="http://schemas.openxmlformats.org/officeDocument/2006/relationships/image" Target="../media/image714.png"/><Relationship Id="rId6" Type="http://schemas.openxmlformats.org/officeDocument/2006/relationships/image" Target="../media/image708.svg"/><Relationship Id="rId5" Type="http://schemas.openxmlformats.org/officeDocument/2006/relationships/image" Target="../media/image713.png"/><Relationship Id="rId4" Type="http://schemas.openxmlformats.org/officeDocument/2006/relationships/image" Target="../media/image707.svg"/><Relationship Id="rId3" Type="http://schemas.openxmlformats.org/officeDocument/2006/relationships/image" Target="../media/image712.png"/><Relationship Id="rId2" Type="http://schemas.openxmlformats.org/officeDocument/2006/relationships/image" Target="../media/image706.svg"/><Relationship Id="rId11" Type="http://schemas.openxmlformats.org/officeDocument/2006/relationships/slideLayout" Target="../slideLayouts/slideLayout64.xml"/><Relationship Id="rId10" Type="http://schemas.openxmlformats.org/officeDocument/2006/relationships/image" Target="../media/image710.svg"/><Relationship Id="rId1" Type="http://schemas.openxmlformats.org/officeDocument/2006/relationships/image" Target="../media/image711.png"/></Relationships>
</file>

<file path=ppt/slides/_rels/slide138.xml.rels><?xml version="1.0" encoding="UTF-8" standalone="yes"?>
<Relationships xmlns="http://schemas.openxmlformats.org/package/2006/relationships"><Relationship Id="rId9" Type="http://schemas.openxmlformats.org/officeDocument/2006/relationships/image" Target="../media/image720.png"/><Relationship Id="rId8" Type="http://schemas.openxmlformats.org/officeDocument/2006/relationships/image" Target="../media/image714.svg"/><Relationship Id="rId7" Type="http://schemas.openxmlformats.org/officeDocument/2006/relationships/image" Target="../media/image719.png"/><Relationship Id="rId6" Type="http://schemas.openxmlformats.org/officeDocument/2006/relationships/image" Target="../media/image713.svg"/><Relationship Id="rId5" Type="http://schemas.openxmlformats.org/officeDocument/2006/relationships/image" Target="../media/image718.png"/><Relationship Id="rId4" Type="http://schemas.openxmlformats.org/officeDocument/2006/relationships/image" Target="../media/image712.svg"/><Relationship Id="rId37" Type="http://schemas.openxmlformats.org/officeDocument/2006/relationships/slideLayout" Target="../slideLayouts/slideLayout64.xml"/><Relationship Id="rId36" Type="http://schemas.openxmlformats.org/officeDocument/2006/relationships/image" Target="../media/image727.svg"/><Relationship Id="rId35" Type="http://schemas.openxmlformats.org/officeDocument/2006/relationships/image" Target="../media/image732.png"/><Relationship Id="rId34" Type="http://schemas.openxmlformats.org/officeDocument/2006/relationships/image" Target="../media/image726.svg"/><Relationship Id="rId33" Type="http://schemas.openxmlformats.org/officeDocument/2006/relationships/image" Target="../media/image731.png"/><Relationship Id="rId32" Type="http://schemas.openxmlformats.org/officeDocument/2006/relationships/image" Target="../media/image725.svg"/><Relationship Id="rId31" Type="http://schemas.openxmlformats.org/officeDocument/2006/relationships/image" Target="../media/image730.png"/><Relationship Id="rId30" Type="http://schemas.openxmlformats.org/officeDocument/2006/relationships/image" Target="../media/image724.svg"/><Relationship Id="rId3" Type="http://schemas.openxmlformats.org/officeDocument/2006/relationships/image" Target="../media/image717.png"/><Relationship Id="rId29" Type="http://schemas.openxmlformats.org/officeDocument/2006/relationships/image" Target="../media/image729.png"/><Relationship Id="rId28" Type="http://schemas.openxmlformats.org/officeDocument/2006/relationships/image" Target="../media/image723.svg"/><Relationship Id="rId27" Type="http://schemas.openxmlformats.org/officeDocument/2006/relationships/image" Target="../media/image728.png"/><Relationship Id="rId26" Type="http://schemas.openxmlformats.org/officeDocument/2006/relationships/image" Target="../media/image722.svg"/><Relationship Id="rId25" Type="http://schemas.openxmlformats.org/officeDocument/2006/relationships/image" Target="../media/image727.png"/><Relationship Id="rId24" Type="http://schemas.openxmlformats.org/officeDocument/2006/relationships/image" Target="../media/image721.svg"/><Relationship Id="rId23" Type="http://schemas.openxmlformats.org/officeDocument/2006/relationships/image" Target="../media/image726.png"/><Relationship Id="rId22" Type="http://schemas.openxmlformats.org/officeDocument/2006/relationships/image" Target="../media/image720.svg"/><Relationship Id="rId21" Type="http://schemas.openxmlformats.org/officeDocument/2006/relationships/image" Target="../media/image725.png"/><Relationship Id="rId20" Type="http://schemas.openxmlformats.org/officeDocument/2006/relationships/image" Target="../media/image719.svg"/><Relationship Id="rId2" Type="http://schemas.openxmlformats.org/officeDocument/2006/relationships/image" Target="../media/image711.svg"/><Relationship Id="rId19" Type="http://schemas.openxmlformats.org/officeDocument/2006/relationships/image" Target="../media/image724.png"/><Relationship Id="rId18" Type="http://schemas.openxmlformats.org/officeDocument/2006/relationships/image" Target="../media/image718.svg"/><Relationship Id="rId17" Type="http://schemas.openxmlformats.org/officeDocument/2006/relationships/image" Target="../media/image723.png"/><Relationship Id="rId16" Type="http://schemas.openxmlformats.org/officeDocument/2006/relationships/image" Target="../media/image717.svg"/><Relationship Id="rId15" Type="http://schemas.openxmlformats.org/officeDocument/2006/relationships/image" Target="../media/image722.png"/><Relationship Id="rId14" Type="http://schemas.openxmlformats.org/officeDocument/2006/relationships/image" Target="../media/image13.svg"/><Relationship Id="rId13" Type="http://schemas.openxmlformats.org/officeDocument/2006/relationships/image" Target="../media/image22.png"/><Relationship Id="rId12" Type="http://schemas.openxmlformats.org/officeDocument/2006/relationships/image" Target="../media/image716.svg"/><Relationship Id="rId11" Type="http://schemas.openxmlformats.org/officeDocument/2006/relationships/image" Target="../media/image721.png"/><Relationship Id="rId10" Type="http://schemas.openxmlformats.org/officeDocument/2006/relationships/image" Target="../media/image715.svg"/><Relationship Id="rId1" Type="http://schemas.openxmlformats.org/officeDocument/2006/relationships/image" Target="../media/image716.png"/></Relationships>
</file>

<file path=ppt/slides/_rels/slide139.xml.rels><?xml version="1.0" encoding="UTF-8" standalone="yes"?>
<Relationships xmlns="http://schemas.openxmlformats.org/package/2006/relationships"><Relationship Id="rId9" Type="http://schemas.openxmlformats.org/officeDocument/2006/relationships/image" Target="../media/image737.png"/><Relationship Id="rId8" Type="http://schemas.openxmlformats.org/officeDocument/2006/relationships/image" Target="../media/image731.svg"/><Relationship Id="rId7" Type="http://schemas.openxmlformats.org/officeDocument/2006/relationships/image" Target="../media/image736.png"/><Relationship Id="rId6" Type="http://schemas.openxmlformats.org/officeDocument/2006/relationships/image" Target="../media/image730.svg"/><Relationship Id="rId5" Type="http://schemas.openxmlformats.org/officeDocument/2006/relationships/image" Target="../media/image735.png"/><Relationship Id="rId4" Type="http://schemas.openxmlformats.org/officeDocument/2006/relationships/image" Target="../media/image729.svg"/><Relationship Id="rId3" Type="http://schemas.openxmlformats.org/officeDocument/2006/relationships/image" Target="../media/image734.png"/><Relationship Id="rId2" Type="http://schemas.openxmlformats.org/officeDocument/2006/relationships/image" Target="../media/image728.svg"/><Relationship Id="rId15" Type="http://schemas.openxmlformats.org/officeDocument/2006/relationships/slideLayout" Target="../slideLayouts/slideLayout64.xml"/><Relationship Id="rId14" Type="http://schemas.openxmlformats.org/officeDocument/2006/relationships/image" Target="../media/image734.svg"/><Relationship Id="rId13" Type="http://schemas.openxmlformats.org/officeDocument/2006/relationships/image" Target="../media/image739.png"/><Relationship Id="rId12" Type="http://schemas.openxmlformats.org/officeDocument/2006/relationships/image" Target="../media/image733.svg"/><Relationship Id="rId11" Type="http://schemas.openxmlformats.org/officeDocument/2006/relationships/image" Target="../media/image738.png"/><Relationship Id="rId10" Type="http://schemas.openxmlformats.org/officeDocument/2006/relationships/image" Target="../media/image732.svg"/><Relationship Id="rId1" Type="http://schemas.openxmlformats.org/officeDocument/2006/relationships/image" Target="../media/image7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image" Target="../media/image18.png"/></Relationships>
</file>

<file path=ppt/slides/_rels/slide140.xml.rels><?xml version="1.0" encoding="UTF-8" standalone="yes"?>
<Relationships xmlns="http://schemas.openxmlformats.org/package/2006/relationships"><Relationship Id="rId9" Type="http://schemas.openxmlformats.org/officeDocument/2006/relationships/image" Target="../media/image744.png"/><Relationship Id="rId8" Type="http://schemas.openxmlformats.org/officeDocument/2006/relationships/image" Target="../media/image738.svg"/><Relationship Id="rId7" Type="http://schemas.openxmlformats.org/officeDocument/2006/relationships/image" Target="../media/image743.png"/><Relationship Id="rId6" Type="http://schemas.openxmlformats.org/officeDocument/2006/relationships/image" Target="../media/image737.svg"/><Relationship Id="rId5" Type="http://schemas.openxmlformats.org/officeDocument/2006/relationships/image" Target="../media/image742.png"/><Relationship Id="rId4" Type="http://schemas.openxmlformats.org/officeDocument/2006/relationships/image" Target="../media/image736.svg"/><Relationship Id="rId3" Type="http://schemas.openxmlformats.org/officeDocument/2006/relationships/image" Target="../media/image741.png"/><Relationship Id="rId23" Type="http://schemas.openxmlformats.org/officeDocument/2006/relationships/slideLayout" Target="../slideLayouts/slideLayout64.xml"/><Relationship Id="rId22" Type="http://schemas.openxmlformats.org/officeDocument/2006/relationships/image" Target="../media/image745.svg"/><Relationship Id="rId21" Type="http://schemas.openxmlformats.org/officeDocument/2006/relationships/image" Target="../media/image750.png"/><Relationship Id="rId20" Type="http://schemas.openxmlformats.org/officeDocument/2006/relationships/image" Target="../media/image744.svg"/><Relationship Id="rId2" Type="http://schemas.openxmlformats.org/officeDocument/2006/relationships/image" Target="../media/image735.svg"/><Relationship Id="rId19" Type="http://schemas.openxmlformats.org/officeDocument/2006/relationships/image" Target="../media/image749.png"/><Relationship Id="rId18" Type="http://schemas.openxmlformats.org/officeDocument/2006/relationships/image" Target="../media/image743.svg"/><Relationship Id="rId17" Type="http://schemas.openxmlformats.org/officeDocument/2006/relationships/image" Target="../media/image748.png"/><Relationship Id="rId16" Type="http://schemas.openxmlformats.org/officeDocument/2006/relationships/image" Target="../media/image742.svg"/><Relationship Id="rId15" Type="http://schemas.openxmlformats.org/officeDocument/2006/relationships/image" Target="../media/image747.png"/><Relationship Id="rId14" Type="http://schemas.openxmlformats.org/officeDocument/2006/relationships/image" Target="../media/image741.svg"/><Relationship Id="rId13" Type="http://schemas.openxmlformats.org/officeDocument/2006/relationships/image" Target="../media/image746.png"/><Relationship Id="rId12" Type="http://schemas.openxmlformats.org/officeDocument/2006/relationships/image" Target="../media/image740.svg"/><Relationship Id="rId11" Type="http://schemas.openxmlformats.org/officeDocument/2006/relationships/image" Target="../media/image745.png"/><Relationship Id="rId10" Type="http://schemas.openxmlformats.org/officeDocument/2006/relationships/image" Target="../media/image739.svg"/><Relationship Id="rId1" Type="http://schemas.openxmlformats.org/officeDocument/2006/relationships/image" Target="../media/image740.png"/></Relationships>
</file>

<file path=ppt/slides/_rels/slide141.xml.rels><?xml version="1.0" encoding="UTF-8" standalone="yes"?>
<Relationships xmlns="http://schemas.openxmlformats.org/package/2006/relationships"><Relationship Id="rId9" Type="http://schemas.openxmlformats.org/officeDocument/2006/relationships/image" Target="../media/image755.png"/><Relationship Id="rId8" Type="http://schemas.openxmlformats.org/officeDocument/2006/relationships/image" Target="../media/image749.svg"/><Relationship Id="rId7" Type="http://schemas.openxmlformats.org/officeDocument/2006/relationships/image" Target="../media/image754.png"/><Relationship Id="rId6" Type="http://schemas.openxmlformats.org/officeDocument/2006/relationships/image" Target="../media/image748.svg"/><Relationship Id="rId5" Type="http://schemas.openxmlformats.org/officeDocument/2006/relationships/image" Target="../media/image753.png"/><Relationship Id="rId4" Type="http://schemas.openxmlformats.org/officeDocument/2006/relationships/image" Target="../media/image747.svg"/><Relationship Id="rId3" Type="http://schemas.openxmlformats.org/officeDocument/2006/relationships/image" Target="../media/image752.png"/><Relationship Id="rId2" Type="http://schemas.openxmlformats.org/officeDocument/2006/relationships/image" Target="../media/image746.svg"/><Relationship Id="rId12" Type="http://schemas.openxmlformats.org/officeDocument/2006/relationships/notesSlide" Target="../notesSlides/notesSlide15.xml"/><Relationship Id="rId11" Type="http://schemas.openxmlformats.org/officeDocument/2006/relationships/slideLayout" Target="../slideLayouts/slideLayout64.xml"/><Relationship Id="rId10" Type="http://schemas.openxmlformats.org/officeDocument/2006/relationships/image" Target="../media/image750.svg"/><Relationship Id="rId1" Type="http://schemas.openxmlformats.org/officeDocument/2006/relationships/image" Target="../media/image751.png"/></Relationships>
</file>

<file path=ppt/slides/_rels/slide142.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4.xml"/><Relationship Id="rId6" Type="http://schemas.openxmlformats.org/officeDocument/2006/relationships/image" Target="../media/image753.svg"/><Relationship Id="rId5" Type="http://schemas.openxmlformats.org/officeDocument/2006/relationships/image" Target="../media/image758.png"/><Relationship Id="rId4" Type="http://schemas.openxmlformats.org/officeDocument/2006/relationships/image" Target="../media/image752.svg"/><Relationship Id="rId3" Type="http://schemas.openxmlformats.org/officeDocument/2006/relationships/image" Target="../media/image757.png"/><Relationship Id="rId2" Type="http://schemas.openxmlformats.org/officeDocument/2006/relationships/image" Target="../media/image751.svg"/><Relationship Id="rId1" Type="http://schemas.openxmlformats.org/officeDocument/2006/relationships/image" Target="../media/image756.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754.svg"/><Relationship Id="rId1" Type="http://schemas.openxmlformats.org/officeDocument/2006/relationships/image" Target="../media/image759.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hyperlink" Target="https://aws.amazon.com/serverless/?nc2=h_ql_prod_serv_s" TargetMode="Externa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755.svg"/><Relationship Id="rId1" Type="http://schemas.openxmlformats.org/officeDocument/2006/relationships/image" Target="../media/image760.png"/></Relationships>
</file>

<file path=ppt/slides/_rels/slide146.xml.rels><?xml version="1.0" encoding="UTF-8" standalone="yes"?>
<Relationships xmlns="http://schemas.openxmlformats.org/package/2006/relationships"><Relationship Id="rId9" Type="http://schemas.openxmlformats.org/officeDocument/2006/relationships/image" Target="../media/image765.png"/><Relationship Id="rId8" Type="http://schemas.openxmlformats.org/officeDocument/2006/relationships/image" Target="../media/image759.svg"/><Relationship Id="rId7" Type="http://schemas.openxmlformats.org/officeDocument/2006/relationships/image" Target="../media/image764.png"/><Relationship Id="rId6" Type="http://schemas.openxmlformats.org/officeDocument/2006/relationships/image" Target="../media/image758.svg"/><Relationship Id="rId5" Type="http://schemas.openxmlformats.org/officeDocument/2006/relationships/image" Target="../media/image763.png"/><Relationship Id="rId4" Type="http://schemas.openxmlformats.org/officeDocument/2006/relationships/image" Target="../media/image757.svg"/><Relationship Id="rId32" Type="http://schemas.openxmlformats.org/officeDocument/2006/relationships/notesSlide" Target="../notesSlides/notesSlide17.xml"/><Relationship Id="rId31" Type="http://schemas.openxmlformats.org/officeDocument/2006/relationships/slideLayout" Target="../slideLayouts/slideLayout56.xml"/><Relationship Id="rId30" Type="http://schemas.openxmlformats.org/officeDocument/2006/relationships/image" Target="../media/image770.svg"/><Relationship Id="rId3" Type="http://schemas.openxmlformats.org/officeDocument/2006/relationships/image" Target="../media/image762.png"/><Relationship Id="rId29" Type="http://schemas.openxmlformats.org/officeDocument/2006/relationships/image" Target="../media/image775.png"/><Relationship Id="rId28" Type="http://schemas.openxmlformats.org/officeDocument/2006/relationships/image" Target="../media/image769.svg"/><Relationship Id="rId27" Type="http://schemas.openxmlformats.org/officeDocument/2006/relationships/image" Target="../media/image774.png"/><Relationship Id="rId26" Type="http://schemas.openxmlformats.org/officeDocument/2006/relationships/image" Target="../media/image768.svg"/><Relationship Id="rId25" Type="http://schemas.openxmlformats.org/officeDocument/2006/relationships/image" Target="../media/image773.png"/><Relationship Id="rId24" Type="http://schemas.openxmlformats.org/officeDocument/2006/relationships/image" Target="../media/image767.svg"/><Relationship Id="rId23" Type="http://schemas.openxmlformats.org/officeDocument/2006/relationships/image" Target="../media/image772.png"/><Relationship Id="rId22" Type="http://schemas.openxmlformats.org/officeDocument/2006/relationships/image" Target="../media/image766.svg"/><Relationship Id="rId21" Type="http://schemas.openxmlformats.org/officeDocument/2006/relationships/image" Target="../media/image771.png"/><Relationship Id="rId20" Type="http://schemas.openxmlformats.org/officeDocument/2006/relationships/image" Target="../media/image765.svg"/><Relationship Id="rId2" Type="http://schemas.openxmlformats.org/officeDocument/2006/relationships/image" Target="../media/image756.svg"/><Relationship Id="rId19" Type="http://schemas.openxmlformats.org/officeDocument/2006/relationships/image" Target="../media/image770.png"/><Relationship Id="rId18" Type="http://schemas.openxmlformats.org/officeDocument/2006/relationships/image" Target="../media/image764.svg"/><Relationship Id="rId17" Type="http://schemas.openxmlformats.org/officeDocument/2006/relationships/image" Target="../media/image769.png"/><Relationship Id="rId16" Type="http://schemas.openxmlformats.org/officeDocument/2006/relationships/image" Target="../media/image763.svg"/><Relationship Id="rId15" Type="http://schemas.openxmlformats.org/officeDocument/2006/relationships/image" Target="../media/image768.png"/><Relationship Id="rId14" Type="http://schemas.openxmlformats.org/officeDocument/2006/relationships/image" Target="../media/image762.svg"/><Relationship Id="rId13" Type="http://schemas.openxmlformats.org/officeDocument/2006/relationships/image" Target="../media/image767.png"/><Relationship Id="rId12" Type="http://schemas.openxmlformats.org/officeDocument/2006/relationships/image" Target="../media/image761.svg"/><Relationship Id="rId11" Type="http://schemas.openxmlformats.org/officeDocument/2006/relationships/image" Target="../media/image766.png"/><Relationship Id="rId10" Type="http://schemas.openxmlformats.org/officeDocument/2006/relationships/image" Target="../media/image760.svg"/><Relationship Id="rId1" Type="http://schemas.openxmlformats.org/officeDocument/2006/relationships/image" Target="../media/image761.png"/></Relationships>
</file>

<file path=ppt/slides/_rels/slide147.xml.rels><?xml version="1.0" encoding="UTF-8" standalone="yes"?>
<Relationships xmlns="http://schemas.openxmlformats.org/package/2006/relationships"><Relationship Id="rId9" Type="http://schemas.openxmlformats.org/officeDocument/2006/relationships/image" Target="../media/image780.png"/><Relationship Id="rId8" Type="http://schemas.openxmlformats.org/officeDocument/2006/relationships/image" Target="../media/image774.svg"/><Relationship Id="rId7" Type="http://schemas.openxmlformats.org/officeDocument/2006/relationships/image" Target="../media/image779.png"/><Relationship Id="rId6" Type="http://schemas.openxmlformats.org/officeDocument/2006/relationships/image" Target="../media/image773.svg"/><Relationship Id="rId5" Type="http://schemas.openxmlformats.org/officeDocument/2006/relationships/image" Target="../media/image778.png"/><Relationship Id="rId4" Type="http://schemas.openxmlformats.org/officeDocument/2006/relationships/image" Target="../media/image772.svg"/><Relationship Id="rId3" Type="http://schemas.openxmlformats.org/officeDocument/2006/relationships/image" Target="../media/image777.png"/><Relationship Id="rId21" Type="http://schemas.openxmlformats.org/officeDocument/2006/relationships/slideLayout" Target="../slideLayouts/slideLayout56.xml"/><Relationship Id="rId20" Type="http://schemas.openxmlformats.org/officeDocument/2006/relationships/image" Target="../media/image780.svg"/><Relationship Id="rId2" Type="http://schemas.openxmlformats.org/officeDocument/2006/relationships/image" Target="../media/image771.svg"/><Relationship Id="rId19" Type="http://schemas.openxmlformats.org/officeDocument/2006/relationships/image" Target="../media/image785.png"/><Relationship Id="rId18" Type="http://schemas.openxmlformats.org/officeDocument/2006/relationships/image" Target="../media/image779.svg"/><Relationship Id="rId17" Type="http://schemas.openxmlformats.org/officeDocument/2006/relationships/image" Target="../media/image784.png"/><Relationship Id="rId16" Type="http://schemas.openxmlformats.org/officeDocument/2006/relationships/image" Target="../media/image778.svg"/><Relationship Id="rId15" Type="http://schemas.openxmlformats.org/officeDocument/2006/relationships/image" Target="../media/image783.png"/><Relationship Id="rId14" Type="http://schemas.openxmlformats.org/officeDocument/2006/relationships/image" Target="../media/image777.svg"/><Relationship Id="rId13" Type="http://schemas.openxmlformats.org/officeDocument/2006/relationships/image" Target="../media/image782.png"/><Relationship Id="rId12" Type="http://schemas.openxmlformats.org/officeDocument/2006/relationships/image" Target="../media/image776.svg"/><Relationship Id="rId11" Type="http://schemas.openxmlformats.org/officeDocument/2006/relationships/image" Target="../media/image781.png"/><Relationship Id="rId10" Type="http://schemas.openxmlformats.org/officeDocument/2006/relationships/image" Target="../media/image775.svg"/><Relationship Id="rId1" Type="http://schemas.openxmlformats.org/officeDocument/2006/relationships/image" Target="../media/image776.png"/></Relationships>
</file>

<file path=ppt/slides/_rels/slide148.xml.rels><?xml version="1.0" encoding="UTF-8" standalone="yes"?>
<Relationships xmlns="http://schemas.openxmlformats.org/package/2006/relationships"><Relationship Id="rId9" Type="http://schemas.openxmlformats.org/officeDocument/2006/relationships/image" Target="../media/image789.png"/><Relationship Id="rId8" Type="http://schemas.openxmlformats.org/officeDocument/2006/relationships/image" Target="../media/image783.svg"/><Relationship Id="rId7" Type="http://schemas.openxmlformats.org/officeDocument/2006/relationships/image" Target="../media/image788.png"/><Relationship Id="rId6" Type="http://schemas.openxmlformats.org/officeDocument/2006/relationships/image" Target="../media/image782.svg"/><Relationship Id="rId5" Type="http://schemas.openxmlformats.org/officeDocument/2006/relationships/image" Target="../media/image787.png"/><Relationship Id="rId4" Type="http://schemas.openxmlformats.org/officeDocument/2006/relationships/image" Target="../media/image772.svg"/><Relationship Id="rId3" Type="http://schemas.openxmlformats.org/officeDocument/2006/relationships/image" Target="../media/image777.png"/><Relationship Id="rId2" Type="http://schemas.openxmlformats.org/officeDocument/2006/relationships/image" Target="../media/image781.svg"/><Relationship Id="rId11" Type="http://schemas.openxmlformats.org/officeDocument/2006/relationships/slideLayout" Target="../slideLayouts/slideLayout56.xml"/><Relationship Id="rId10" Type="http://schemas.openxmlformats.org/officeDocument/2006/relationships/image" Target="../media/image784.svg"/><Relationship Id="rId1" Type="http://schemas.openxmlformats.org/officeDocument/2006/relationships/image" Target="../media/image786.png"/></Relationships>
</file>

<file path=ppt/slides/_rels/slide149.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image" Target="../media/image788.svg"/><Relationship Id="rId7" Type="http://schemas.openxmlformats.org/officeDocument/2006/relationships/image" Target="../media/image793.png"/><Relationship Id="rId6" Type="http://schemas.openxmlformats.org/officeDocument/2006/relationships/image" Target="../media/image787.svg"/><Relationship Id="rId5" Type="http://schemas.openxmlformats.org/officeDocument/2006/relationships/image" Target="../media/image792.png"/><Relationship Id="rId4" Type="http://schemas.openxmlformats.org/officeDocument/2006/relationships/image" Target="../media/image786.svg"/><Relationship Id="rId3" Type="http://schemas.openxmlformats.org/officeDocument/2006/relationships/image" Target="../media/image791.png"/><Relationship Id="rId2" Type="http://schemas.openxmlformats.org/officeDocument/2006/relationships/image" Target="../media/image785.svg"/><Relationship Id="rId1" Type="http://schemas.openxmlformats.org/officeDocument/2006/relationships/image" Target="../media/image79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0.svg"/><Relationship Id="rId1" Type="http://schemas.openxmlformats.org/officeDocument/2006/relationships/image" Target="../media/image19.png"/></Relationships>
</file>

<file path=ppt/slides/_rels/slide150.xml.rels><?xml version="1.0" encoding="UTF-8" standalone="yes"?>
<Relationships xmlns="http://schemas.openxmlformats.org/package/2006/relationships"><Relationship Id="rId9" Type="http://schemas.openxmlformats.org/officeDocument/2006/relationships/image" Target="../media/image798.png"/><Relationship Id="rId8" Type="http://schemas.openxmlformats.org/officeDocument/2006/relationships/image" Target="../media/image792.svg"/><Relationship Id="rId7" Type="http://schemas.openxmlformats.org/officeDocument/2006/relationships/image" Target="../media/image797.png"/><Relationship Id="rId6" Type="http://schemas.openxmlformats.org/officeDocument/2006/relationships/image" Target="../media/image791.svg"/><Relationship Id="rId5" Type="http://schemas.openxmlformats.org/officeDocument/2006/relationships/image" Target="../media/image796.png"/><Relationship Id="rId41" Type="http://schemas.openxmlformats.org/officeDocument/2006/relationships/slideLayout" Target="../slideLayouts/slideLayout56.xml"/><Relationship Id="rId40" Type="http://schemas.openxmlformats.org/officeDocument/2006/relationships/image" Target="../media/image808.svg"/><Relationship Id="rId4" Type="http://schemas.openxmlformats.org/officeDocument/2006/relationships/image" Target="../media/image790.svg"/><Relationship Id="rId39" Type="http://schemas.openxmlformats.org/officeDocument/2006/relationships/image" Target="../media/image813.png"/><Relationship Id="rId38" Type="http://schemas.openxmlformats.org/officeDocument/2006/relationships/image" Target="../media/image807.svg"/><Relationship Id="rId37" Type="http://schemas.openxmlformats.org/officeDocument/2006/relationships/image" Target="../media/image812.png"/><Relationship Id="rId36" Type="http://schemas.openxmlformats.org/officeDocument/2006/relationships/image" Target="../media/image806.svg"/><Relationship Id="rId35" Type="http://schemas.openxmlformats.org/officeDocument/2006/relationships/image" Target="../media/image811.png"/><Relationship Id="rId34" Type="http://schemas.openxmlformats.org/officeDocument/2006/relationships/image" Target="../media/image805.svg"/><Relationship Id="rId33" Type="http://schemas.openxmlformats.org/officeDocument/2006/relationships/image" Target="../media/image810.png"/><Relationship Id="rId32" Type="http://schemas.openxmlformats.org/officeDocument/2006/relationships/image" Target="../media/image804.svg"/><Relationship Id="rId31" Type="http://schemas.openxmlformats.org/officeDocument/2006/relationships/image" Target="../media/image809.png"/><Relationship Id="rId30" Type="http://schemas.openxmlformats.org/officeDocument/2006/relationships/image" Target="../media/image803.svg"/><Relationship Id="rId3" Type="http://schemas.openxmlformats.org/officeDocument/2006/relationships/image" Target="../media/image795.png"/><Relationship Id="rId29" Type="http://schemas.openxmlformats.org/officeDocument/2006/relationships/image" Target="../media/image808.png"/><Relationship Id="rId28" Type="http://schemas.openxmlformats.org/officeDocument/2006/relationships/image" Target="../media/image802.svg"/><Relationship Id="rId27" Type="http://schemas.openxmlformats.org/officeDocument/2006/relationships/image" Target="../media/image807.png"/><Relationship Id="rId26" Type="http://schemas.openxmlformats.org/officeDocument/2006/relationships/image" Target="../media/image801.svg"/><Relationship Id="rId25" Type="http://schemas.openxmlformats.org/officeDocument/2006/relationships/image" Target="../media/image806.png"/><Relationship Id="rId24" Type="http://schemas.openxmlformats.org/officeDocument/2006/relationships/image" Target="../media/image800.svg"/><Relationship Id="rId23" Type="http://schemas.openxmlformats.org/officeDocument/2006/relationships/image" Target="../media/image805.png"/><Relationship Id="rId22" Type="http://schemas.openxmlformats.org/officeDocument/2006/relationships/image" Target="../media/image799.svg"/><Relationship Id="rId21" Type="http://schemas.openxmlformats.org/officeDocument/2006/relationships/image" Target="../media/image804.png"/><Relationship Id="rId20" Type="http://schemas.openxmlformats.org/officeDocument/2006/relationships/image" Target="../media/image798.svg"/><Relationship Id="rId2" Type="http://schemas.openxmlformats.org/officeDocument/2006/relationships/image" Target="../media/image789.svg"/><Relationship Id="rId19" Type="http://schemas.openxmlformats.org/officeDocument/2006/relationships/image" Target="../media/image803.png"/><Relationship Id="rId18" Type="http://schemas.openxmlformats.org/officeDocument/2006/relationships/image" Target="../media/image797.svg"/><Relationship Id="rId17" Type="http://schemas.openxmlformats.org/officeDocument/2006/relationships/image" Target="../media/image802.png"/><Relationship Id="rId16" Type="http://schemas.openxmlformats.org/officeDocument/2006/relationships/image" Target="../media/image796.svg"/><Relationship Id="rId15" Type="http://schemas.openxmlformats.org/officeDocument/2006/relationships/image" Target="../media/image801.png"/><Relationship Id="rId14" Type="http://schemas.openxmlformats.org/officeDocument/2006/relationships/image" Target="../media/image795.svg"/><Relationship Id="rId13" Type="http://schemas.openxmlformats.org/officeDocument/2006/relationships/image" Target="../media/image800.png"/><Relationship Id="rId12" Type="http://schemas.openxmlformats.org/officeDocument/2006/relationships/image" Target="../media/image794.svg"/><Relationship Id="rId11" Type="http://schemas.openxmlformats.org/officeDocument/2006/relationships/image" Target="../media/image799.png"/><Relationship Id="rId10" Type="http://schemas.openxmlformats.org/officeDocument/2006/relationships/image" Target="../media/image793.svg"/><Relationship Id="rId1" Type="http://schemas.openxmlformats.org/officeDocument/2006/relationships/image" Target="../media/image794.png"/></Relationships>
</file>

<file path=ppt/slides/_rels/slide151.xml.rels><?xml version="1.0" encoding="UTF-8" standalone="yes"?>
<Relationships xmlns="http://schemas.openxmlformats.org/package/2006/relationships"><Relationship Id="rId9" Type="http://schemas.openxmlformats.org/officeDocument/2006/relationships/image" Target="../media/image818.png"/><Relationship Id="rId8" Type="http://schemas.openxmlformats.org/officeDocument/2006/relationships/image" Target="../media/image812.svg"/><Relationship Id="rId7" Type="http://schemas.openxmlformats.org/officeDocument/2006/relationships/image" Target="../media/image817.png"/><Relationship Id="rId6" Type="http://schemas.openxmlformats.org/officeDocument/2006/relationships/image" Target="../media/image811.svg"/><Relationship Id="rId51" Type="http://schemas.openxmlformats.org/officeDocument/2006/relationships/slideLayout" Target="../slideLayouts/slideLayout57.xml"/><Relationship Id="rId50" Type="http://schemas.openxmlformats.org/officeDocument/2006/relationships/image" Target="../media/image832.svg"/><Relationship Id="rId5" Type="http://schemas.openxmlformats.org/officeDocument/2006/relationships/image" Target="../media/image816.png"/><Relationship Id="rId49" Type="http://schemas.openxmlformats.org/officeDocument/2006/relationships/image" Target="../media/image837.png"/><Relationship Id="rId48" Type="http://schemas.openxmlformats.org/officeDocument/2006/relationships/image" Target="../media/image831.svg"/><Relationship Id="rId47" Type="http://schemas.openxmlformats.org/officeDocument/2006/relationships/image" Target="../media/image836.png"/><Relationship Id="rId46" Type="http://schemas.openxmlformats.org/officeDocument/2006/relationships/image" Target="../media/image830.svg"/><Relationship Id="rId45" Type="http://schemas.openxmlformats.org/officeDocument/2006/relationships/image" Target="../media/image835.png"/><Relationship Id="rId44" Type="http://schemas.openxmlformats.org/officeDocument/2006/relationships/image" Target="../media/image829.svg"/><Relationship Id="rId43" Type="http://schemas.openxmlformats.org/officeDocument/2006/relationships/image" Target="../media/image834.png"/><Relationship Id="rId42" Type="http://schemas.openxmlformats.org/officeDocument/2006/relationships/image" Target="../media/image828.svg"/><Relationship Id="rId41" Type="http://schemas.openxmlformats.org/officeDocument/2006/relationships/image" Target="../media/image833.png"/><Relationship Id="rId40" Type="http://schemas.openxmlformats.org/officeDocument/2006/relationships/image" Target="../media/image827.svg"/><Relationship Id="rId4" Type="http://schemas.openxmlformats.org/officeDocument/2006/relationships/image" Target="../media/image810.svg"/><Relationship Id="rId39" Type="http://schemas.openxmlformats.org/officeDocument/2006/relationships/image" Target="../media/image832.png"/><Relationship Id="rId38" Type="http://schemas.openxmlformats.org/officeDocument/2006/relationships/image" Target="../media/image826.svg"/><Relationship Id="rId37" Type="http://schemas.openxmlformats.org/officeDocument/2006/relationships/image" Target="../media/image831.png"/><Relationship Id="rId36" Type="http://schemas.openxmlformats.org/officeDocument/2006/relationships/image" Target="../media/image825.svg"/><Relationship Id="rId35" Type="http://schemas.openxmlformats.org/officeDocument/2006/relationships/image" Target="../media/image830.png"/><Relationship Id="rId34" Type="http://schemas.openxmlformats.org/officeDocument/2006/relationships/image" Target="../media/image824.svg"/><Relationship Id="rId33" Type="http://schemas.openxmlformats.org/officeDocument/2006/relationships/image" Target="../media/image829.png"/><Relationship Id="rId32" Type="http://schemas.openxmlformats.org/officeDocument/2006/relationships/image" Target="../media/image823.svg"/><Relationship Id="rId31" Type="http://schemas.openxmlformats.org/officeDocument/2006/relationships/image" Target="../media/image828.png"/><Relationship Id="rId30" Type="http://schemas.openxmlformats.org/officeDocument/2006/relationships/image" Target="../media/image822.svg"/><Relationship Id="rId3" Type="http://schemas.openxmlformats.org/officeDocument/2006/relationships/image" Target="../media/image815.png"/><Relationship Id="rId29" Type="http://schemas.openxmlformats.org/officeDocument/2006/relationships/image" Target="../media/image827.png"/><Relationship Id="rId28" Type="http://schemas.openxmlformats.org/officeDocument/2006/relationships/image" Target="../media/image821.svg"/><Relationship Id="rId27" Type="http://schemas.openxmlformats.org/officeDocument/2006/relationships/image" Target="../media/image826.png"/><Relationship Id="rId26" Type="http://schemas.openxmlformats.org/officeDocument/2006/relationships/image" Target="../media/image12.svg"/><Relationship Id="rId25" Type="http://schemas.openxmlformats.org/officeDocument/2006/relationships/image" Target="../media/image21.png"/><Relationship Id="rId24" Type="http://schemas.openxmlformats.org/officeDocument/2006/relationships/image" Target="../media/image820.svg"/><Relationship Id="rId23" Type="http://schemas.openxmlformats.org/officeDocument/2006/relationships/image" Target="../media/image825.png"/><Relationship Id="rId22" Type="http://schemas.openxmlformats.org/officeDocument/2006/relationships/image" Target="../media/image819.svg"/><Relationship Id="rId21" Type="http://schemas.openxmlformats.org/officeDocument/2006/relationships/image" Target="../media/image824.png"/><Relationship Id="rId20" Type="http://schemas.openxmlformats.org/officeDocument/2006/relationships/image" Target="../media/image818.svg"/><Relationship Id="rId2" Type="http://schemas.openxmlformats.org/officeDocument/2006/relationships/image" Target="../media/image809.svg"/><Relationship Id="rId19" Type="http://schemas.openxmlformats.org/officeDocument/2006/relationships/image" Target="../media/image823.png"/><Relationship Id="rId18" Type="http://schemas.openxmlformats.org/officeDocument/2006/relationships/image" Target="../media/image817.svg"/><Relationship Id="rId17" Type="http://schemas.openxmlformats.org/officeDocument/2006/relationships/image" Target="../media/image822.png"/><Relationship Id="rId16" Type="http://schemas.openxmlformats.org/officeDocument/2006/relationships/image" Target="../media/image816.svg"/><Relationship Id="rId15" Type="http://schemas.openxmlformats.org/officeDocument/2006/relationships/image" Target="../media/image821.png"/><Relationship Id="rId14" Type="http://schemas.openxmlformats.org/officeDocument/2006/relationships/image" Target="../media/image815.svg"/><Relationship Id="rId13" Type="http://schemas.openxmlformats.org/officeDocument/2006/relationships/image" Target="../media/image820.png"/><Relationship Id="rId12" Type="http://schemas.openxmlformats.org/officeDocument/2006/relationships/image" Target="../media/image814.svg"/><Relationship Id="rId11" Type="http://schemas.openxmlformats.org/officeDocument/2006/relationships/image" Target="../media/image819.png"/><Relationship Id="rId10" Type="http://schemas.openxmlformats.org/officeDocument/2006/relationships/image" Target="../media/image813.svg"/><Relationship Id="rId1" Type="http://schemas.openxmlformats.org/officeDocument/2006/relationships/image" Target="../media/image814.png"/></Relationships>
</file>

<file path=ppt/slides/_rels/slide152.xml.rels><?xml version="1.0" encoding="UTF-8" standalone="yes"?>
<Relationships xmlns="http://schemas.openxmlformats.org/package/2006/relationships"><Relationship Id="rId9" Type="http://schemas.openxmlformats.org/officeDocument/2006/relationships/image" Target="../media/image842.png"/><Relationship Id="rId8" Type="http://schemas.openxmlformats.org/officeDocument/2006/relationships/image" Target="../media/image836.svg"/><Relationship Id="rId7" Type="http://schemas.openxmlformats.org/officeDocument/2006/relationships/image" Target="../media/image841.png"/><Relationship Id="rId6" Type="http://schemas.openxmlformats.org/officeDocument/2006/relationships/image" Target="../media/image835.svg"/><Relationship Id="rId5" Type="http://schemas.openxmlformats.org/officeDocument/2006/relationships/image" Target="../media/image840.png"/><Relationship Id="rId4" Type="http://schemas.openxmlformats.org/officeDocument/2006/relationships/image" Target="../media/image834.svg"/><Relationship Id="rId3" Type="http://schemas.openxmlformats.org/officeDocument/2006/relationships/image" Target="../media/image839.png"/><Relationship Id="rId2" Type="http://schemas.openxmlformats.org/officeDocument/2006/relationships/image" Target="../media/image833.svg"/><Relationship Id="rId17" Type="http://schemas.openxmlformats.org/officeDocument/2006/relationships/slideLayout" Target="../slideLayouts/slideLayout56.xml"/><Relationship Id="rId16" Type="http://schemas.openxmlformats.org/officeDocument/2006/relationships/image" Target="../media/image840.svg"/><Relationship Id="rId15" Type="http://schemas.openxmlformats.org/officeDocument/2006/relationships/image" Target="../media/image845.png"/><Relationship Id="rId14" Type="http://schemas.openxmlformats.org/officeDocument/2006/relationships/image" Target="../media/image839.svg"/><Relationship Id="rId13" Type="http://schemas.openxmlformats.org/officeDocument/2006/relationships/image" Target="../media/image844.png"/><Relationship Id="rId12" Type="http://schemas.openxmlformats.org/officeDocument/2006/relationships/image" Target="../media/image838.svg"/><Relationship Id="rId11" Type="http://schemas.openxmlformats.org/officeDocument/2006/relationships/image" Target="../media/image843.png"/><Relationship Id="rId10" Type="http://schemas.openxmlformats.org/officeDocument/2006/relationships/image" Target="../media/image837.svg"/><Relationship Id="rId1" Type="http://schemas.openxmlformats.org/officeDocument/2006/relationships/image" Target="../media/image8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12.svg"/><Relationship Id="rId7" Type="http://schemas.openxmlformats.org/officeDocument/2006/relationships/image" Target="../media/image21.png"/><Relationship Id="rId6" Type="http://schemas.openxmlformats.org/officeDocument/2006/relationships/image" Target="../media/image11.svg"/><Relationship Id="rId5" Type="http://schemas.openxmlformats.org/officeDocument/2006/relationships/image" Target="../media/image20.png"/><Relationship Id="rId4" Type="http://schemas.openxmlformats.org/officeDocument/2006/relationships/image" Target="../media/image1.svg"/><Relationship Id="rId3" Type="http://schemas.openxmlformats.org/officeDocument/2006/relationships/image" Target="../media/image7.png"/><Relationship Id="rId2" Type="http://schemas.openxmlformats.org/officeDocument/2006/relationships/image" Target="../media/image4.svg"/><Relationship Id="rId11" Type="http://schemas.openxmlformats.org/officeDocument/2006/relationships/slideLayout" Target="../slideLayouts/slideLayout45.xml"/><Relationship Id="rId10" Type="http://schemas.openxmlformats.org/officeDocument/2006/relationships/image" Target="../media/image13.sv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9.svg"/><Relationship Id="rId7" Type="http://schemas.openxmlformats.org/officeDocument/2006/relationships/image" Target="../media/image16.png"/><Relationship Id="rId6" Type="http://schemas.openxmlformats.org/officeDocument/2006/relationships/image" Target="../media/image14.svg"/><Relationship Id="rId5" Type="http://schemas.openxmlformats.org/officeDocument/2006/relationships/image" Target="../media/image23.png"/><Relationship Id="rId4" Type="http://schemas.openxmlformats.org/officeDocument/2006/relationships/image" Target="../media/image5.svg"/><Relationship Id="rId3" Type="http://schemas.openxmlformats.org/officeDocument/2006/relationships/image" Target="../media/image11.png"/><Relationship Id="rId2" Type="http://schemas.openxmlformats.org/officeDocument/2006/relationships/image" Target="../media/image1.svg"/><Relationship Id="rId11" Type="http://schemas.openxmlformats.org/officeDocument/2006/relationships/slideLayout" Target="../slideLayouts/slideLayout45.xml"/><Relationship Id="rId10" Type="http://schemas.openxmlformats.org/officeDocument/2006/relationships/image" Target="../media/image3.sv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8.xml"/><Relationship Id="rId1" Type="http://schemas.openxmlformats.org/officeDocument/2006/relationships/hyperlink" Target="https://aws.amazon.com/architecture/ico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slide" Target="slide60.xml"/><Relationship Id="rId8" Type="http://schemas.openxmlformats.org/officeDocument/2006/relationships/slide" Target="slide57.xml"/><Relationship Id="rId7" Type="http://schemas.openxmlformats.org/officeDocument/2006/relationships/slide" Target="slide52.xml"/><Relationship Id="rId6" Type="http://schemas.openxmlformats.org/officeDocument/2006/relationships/slide" Target="slide50.xml"/><Relationship Id="rId5" Type="http://schemas.openxmlformats.org/officeDocument/2006/relationships/slide" Target="slide39.xml"/><Relationship Id="rId4" Type="http://schemas.openxmlformats.org/officeDocument/2006/relationships/slide" Target="slide35.xml"/><Relationship Id="rId30" Type="http://schemas.openxmlformats.org/officeDocument/2006/relationships/slideLayout" Target="../slideLayouts/slideLayout40.xml"/><Relationship Id="rId3" Type="http://schemas.openxmlformats.org/officeDocument/2006/relationships/slide" Target="slide28.xml"/><Relationship Id="rId29" Type="http://schemas.openxmlformats.org/officeDocument/2006/relationships/slide" Target="slide145.xml"/><Relationship Id="rId28" Type="http://schemas.openxmlformats.org/officeDocument/2006/relationships/slide" Target="slide143.xml"/><Relationship Id="rId27" Type="http://schemas.openxmlformats.org/officeDocument/2006/relationships/slide" Target="slide135.xml"/><Relationship Id="rId26" Type="http://schemas.openxmlformats.org/officeDocument/2006/relationships/slide" Target="slide133.xml"/><Relationship Id="rId25" Type="http://schemas.openxmlformats.org/officeDocument/2006/relationships/slide" Target="slide131.xml"/><Relationship Id="rId24" Type="http://schemas.openxmlformats.org/officeDocument/2006/relationships/slide" Target="slide129.xml"/><Relationship Id="rId23" Type="http://schemas.openxmlformats.org/officeDocument/2006/relationships/slide" Target="slide119.xml"/><Relationship Id="rId22" Type="http://schemas.openxmlformats.org/officeDocument/2006/relationships/slide" Target="slide122.xml"/><Relationship Id="rId21" Type="http://schemas.openxmlformats.org/officeDocument/2006/relationships/slide" Target="slide112.xml"/><Relationship Id="rId20" Type="http://schemas.openxmlformats.org/officeDocument/2006/relationships/slide" Target="slide102.xml"/><Relationship Id="rId2" Type="http://schemas.openxmlformats.org/officeDocument/2006/relationships/slide" Target="slide30.xml"/><Relationship Id="rId19" Type="http://schemas.openxmlformats.org/officeDocument/2006/relationships/slide" Target="slide95.xml"/><Relationship Id="rId18" Type="http://schemas.openxmlformats.org/officeDocument/2006/relationships/slide" Target="slide93.xml"/><Relationship Id="rId17" Type="http://schemas.openxmlformats.org/officeDocument/2006/relationships/slide" Target="slide91.xml"/><Relationship Id="rId16" Type="http://schemas.openxmlformats.org/officeDocument/2006/relationships/slide" Target="slide89.xml"/><Relationship Id="rId15" Type="http://schemas.openxmlformats.org/officeDocument/2006/relationships/slide" Target="slide83.xml"/><Relationship Id="rId14" Type="http://schemas.openxmlformats.org/officeDocument/2006/relationships/slide" Target="slide77.xml"/><Relationship Id="rId13" Type="http://schemas.openxmlformats.org/officeDocument/2006/relationships/slide" Target="slide74.xml"/><Relationship Id="rId12" Type="http://schemas.openxmlformats.org/officeDocument/2006/relationships/slide" Target="slide63.xml"/><Relationship Id="rId11" Type="http://schemas.openxmlformats.org/officeDocument/2006/relationships/slide" Target="slide61.xml"/><Relationship Id="rId10" Type="http://schemas.openxmlformats.org/officeDocument/2006/relationships/slide" Target="slide68.xml"/><Relationship Id="rId1" Type="http://schemas.openxmlformats.org/officeDocument/2006/relationships/slide" Target="slide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8.svg"/><Relationship Id="rId7" Type="http://schemas.openxmlformats.org/officeDocument/2006/relationships/image" Target="../media/image14.png"/><Relationship Id="rId6" Type="http://schemas.openxmlformats.org/officeDocument/2006/relationships/image" Target="../media/image16.svg"/><Relationship Id="rId5" Type="http://schemas.openxmlformats.org/officeDocument/2006/relationships/image" Target="../media/image25.png"/><Relationship Id="rId4" Type="http://schemas.openxmlformats.org/officeDocument/2006/relationships/image" Target="../media/image15.svg"/><Relationship Id="rId33" Type="http://schemas.openxmlformats.org/officeDocument/2006/relationships/slideLayout" Target="../slideLayouts/slideLayout49.xml"/><Relationship Id="rId32" Type="http://schemas.openxmlformats.org/officeDocument/2006/relationships/image" Target="../media/image26.svg"/><Relationship Id="rId31" Type="http://schemas.openxmlformats.org/officeDocument/2006/relationships/image" Target="../media/image35.png"/><Relationship Id="rId30" Type="http://schemas.openxmlformats.org/officeDocument/2006/relationships/image" Target="../media/image25.svg"/><Relationship Id="rId3" Type="http://schemas.openxmlformats.org/officeDocument/2006/relationships/image" Target="../media/image24.png"/><Relationship Id="rId29" Type="http://schemas.openxmlformats.org/officeDocument/2006/relationships/image" Target="../media/image34.png"/><Relationship Id="rId28" Type="http://schemas.openxmlformats.org/officeDocument/2006/relationships/image" Target="../media/image24.svg"/><Relationship Id="rId27" Type="http://schemas.openxmlformats.org/officeDocument/2006/relationships/image" Target="../media/image33.png"/><Relationship Id="rId26" Type="http://schemas.openxmlformats.org/officeDocument/2006/relationships/image" Target="../media/image23.svg"/><Relationship Id="rId25" Type="http://schemas.openxmlformats.org/officeDocument/2006/relationships/image" Target="../media/image32.png"/><Relationship Id="rId24" Type="http://schemas.openxmlformats.org/officeDocument/2006/relationships/image" Target="../media/image22.svg"/><Relationship Id="rId23" Type="http://schemas.openxmlformats.org/officeDocument/2006/relationships/image" Target="../media/image31.png"/><Relationship Id="rId22" Type="http://schemas.openxmlformats.org/officeDocument/2006/relationships/image" Target="../media/image21.svg"/><Relationship Id="rId21" Type="http://schemas.openxmlformats.org/officeDocument/2006/relationships/image" Target="../media/image30.png"/><Relationship Id="rId20" Type="http://schemas.openxmlformats.org/officeDocument/2006/relationships/image" Target="../media/image20.svg"/><Relationship Id="rId2" Type="http://schemas.openxmlformats.org/officeDocument/2006/relationships/image" Target="../media/image1.svg"/><Relationship Id="rId19" Type="http://schemas.openxmlformats.org/officeDocument/2006/relationships/image" Target="../media/image29.png"/><Relationship Id="rId18" Type="http://schemas.openxmlformats.org/officeDocument/2006/relationships/image" Target="../media/image19.svg"/><Relationship Id="rId17" Type="http://schemas.openxmlformats.org/officeDocument/2006/relationships/image" Target="../media/image28.png"/><Relationship Id="rId16" Type="http://schemas.openxmlformats.org/officeDocument/2006/relationships/image" Target="../media/image18.svg"/><Relationship Id="rId15" Type="http://schemas.openxmlformats.org/officeDocument/2006/relationships/image" Target="../media/image27.png"/><Relationship Id="rId14" Type="http://schemas.openxmlformats.org/officeDocument/2006/relationships/image" Target="../media/image9.svg"/><Relationship Id="rId13" Type="http://schemas.openxmlformats.org/officeDocument/2006/relationships/image" Target="../media/image16.png"/><Relationship Id="rId12" Type="http://schemas.openxmlformats.org/officeDocument/2006/relationships/image" Target="../media/image17.svg"/><Relationship Id="rId11" Type="http://schemas.openxmlformats.org/officeDocument/2006/relationships/image" Target="../media/image26.png"/><Relationship Id="rId10" Type="http://schemas.openxmlformats.org/officeDocument/2006/relationships/image" Target="../media/image5.sv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0.svg"/><Relationship Id="rId7" Type="http://schemas.openxmlformats.org/officeDocument/2006/relationships/image" Target="../media/image39.png"/><Relationship Id="rId6" Type="http://schemas.openxmlformats.org/officeDocument/2006/relationships/image" Target="../media/image29.svg"/><Relationship Id="rId5" Type="http://schemas.openxmlformats.org/officeDocument/2006/relationships/image" Target="../media/image38.png"/><Relationship Id="rId4" Type="http://schemas.openxmlformats.org/officeDocument/2006/relationships/image" Target="../media/image28.svg"/><Relationship Id="rId3" Type="http://schemas.openxmlformats.org/officeDocument/2006/relationships/image" Target="../media/image37.png"/><Relationship Id="rId2" Type="http://schemas.openxmlformats.org/officeDocument/2006/relationships/image" Target="../media/image27.svg"/><Relationship Id="rId18" Type="http://schemas.openxmlformats.org/officeDocument/2006/relationships/slideLayout" Target="../slideLayouts/slideLayout49.xml"/><Relationship Id="rId17" Type="http://schemas.openxmlformats.org/officeDocument/2006/relationships/image" Target="../media/image44.png"/><Relationship Id="rId16" Type="http://schemas.openxmlformats.org/officeDocument/2006/relationships/image" Target="../media/image43.png"/><Relationship Id="rId15" Type="http://schemas.openxmlformats.org/officeDocument/2006/relationships/hyperlink" Target="https://aws.amazon.com/architecture/icons/" TargetMode="External"/><Relationship Id="rId14" Type="http://schemas.openxmlformats.org/officeDocument/2006/relationships/image" Target="../media/image33.svg"/><Relationship Id="rId13" Type="http://schemas.openxmlformats.org/officeDocument/2006/relationships/image" Target="../media/image42.png"/><Relationship Id="rId12" Type="http://schemas.openxmlformats.org/officeDocument/2006/relationships/image" Target="../media/image32.svg"/><Relationship Id="rId11" Type="http://schemas.openxmlformats.org/officeDocument/2006/relationships/image" Target="../media/image41.png"/><Relationship Id="rId10" Type="http://schemas.openxmlformats.org/officeDocument/2006/relationships/image" Target="../media/image31.sv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37.svg"/><Relationship Id="rId7" Type="http://schemas.openxmlformats.org/officeDocument/2006/relationships/image" Target="../media/image48.png"/><Relationship Id="rId6" Type="http://schemas.openxmlformats.org/officeDocument/2006/relationships/image" Target="../media/image36.svg"/><Relationship Id="rId57" Type="http://schemas.openxmlformats.org/officeDocument/2006/relationships/slideLayout" Target="../slideLayouts/slideLayout48.xml"/><Relationship Id="rId56" Type="http://schemas.openxmlformats.org/officeDocument/2006/relationships/image" Target="../media/image60.svg"/><Relationship Id="rId55" Type="http://schemas.openxmlformats.org/officeDocument/2006/relationships/image" Target="../media/image71.png"/><Relationship Id="rId54" Type="http://schemas.openxmlformats.org/officeDocument/2006/relationships/image" Target="../media/image59.svg"/><Relationship Id="rId53" Type="http://schemas.openxmlformats.org/officeDocument/2006/relationships/image" Target="../media/image70.png"/><Relationship Id="rId52" Type="http://schemas.openxmlformats.org/officeDocument/2006/relationships/image" Target="../media/image4.svg"/><Relationship Id="rId51" Type="http://schemas.openxmlformats.org/officeDocument/2006/relationships/image" Target="../media/image10.png"/><Relationship Id="rId50" Type="http://schemas.openxmlformats.org/officeDocument/2006/relationships/image" Target="../media/image58.svg"/><Relationship Id="rId5" Type="http://schemas.openxmlformats.org/officeDocument/2006/relationships/image" Target="../media/image47.png"/><Relationship Id="rId49" Type="http://schemas.openxmlformats.org/officeDocument/2006/relationships/image" Target="../media/image69.png"/><Relationship Id="rId48" Type="http://schemas.openxmlformats.org/officeDocument/2006/relationships/image" Target="../media/image57.svg"/><Relationship Id="rId47" Type="http://schemas.openxmlformats.org/officeDocument/2006/relationships/image" Target="../media/image68.png"/><Relationship Id="rId46" Type="http://schemas.openxmlformats.org/officeDocument/2006/relationships/image" Target="../media/image56.svg"/><Relationship Id="rId45" Type="http://schemas.openxmlformats.org/officeDocument/2006/relationships/image" Target="../media/image67.png"/><Relationship Id="rId44" Type="http://schemas.openxmlformats.org/officeDocument/2006/relationships/image" Target="../media/image55.svg"/><Relationship Id="rId43" Type="http://schemas.openxmlformats.org/officeDocument/2006/relationships/image" Target="../media/image66.png"/><Relationship Id="rId42" Type="http://schemas.openxmlformats.org/officeDocument/2006/relationships/image" Target="../media/image54.svg"/><Relationship Id="rId41" Type="http://schemas.openxmlformats.org/officeDocument/2006/relationships/image" Target="../media/image65.png"/><Relationship Id="rId40" Type="http://schemas.openxmlformats.org/officeDocument/2006/relationships/image" Target="../media/image53.svg"/><Relationship Id="rId4" Type="http://schemas.openxmlformats.org/officeDocument/2006/relationships/image" Target="../media/image35.svg"/><Relationship Id="rId39" Type="http://schemas.openxmlformats.org/officeDocument/2006/relationships/image" Target="../media/image64.png"/><Relationship Id="rId38" Type="http://schemas.openxmlformats.org/officeDocument/2006/relationships/image" Target="../media/image52.svg"/><Relationship Id="rId37" Type="http://schemas.openxmlformats.org/officeDocument/2006/relationships/image" Target="../media/image63.png"/><Relationship Id="rId36" Type="http://schemas.openxmlformats.org/officeDocument/2006/relationships/image" Target="../media/image51.svg"/><Relationship Id="rId35" Type="http://schemas.openxmlformats.org/officeDocument/2006/relationships/image" Target="../media/image62.png"/><Relationship Id="rId34" Type="http://schemas.openxmlformats.org/officeDocument/2006/relationships/image" Target="../media/image50.svg"/><Relationship Id="rId33" Type="http://schemas.openxmlformats.org/officeDocument/2006/relationships/image" Target="../media/image61.png"/><Relationship Id="rId32" Type="http://schemas.openxmlformats.org/officeDocument/2006/relationships/image" Target="../media/image49.svg"/><Relationship Id="rId31" Type="http://schemas.openxmlformats.org/officeDocument/2006/relationships/image" Target="../media/image60.png"/><Relationship Id="rId30" Type="http://schemas.openxmlformats.org/officeDocument/2006/relationships/image" Target="../media/image48.svg"/><Relationship Id="rId3" Type="http://schemas.openxmlformats.org/officeDocument/2006/relationships/image" Target="../media/image46.png"/><Relationship Id="rId29" Type="http://schemas.openxmlformats.org/officeDocument/2006/relationships/image" Target="../media/image59.png"/><Relationship Id="rId28" Type="http://schemas.openxmlformats.org/officeDocument/2006/relationships/image" Target="../media/image47.svg"/><Relationship Id="rId27" Type="http://schemas.openxmlformats.org/officeDocument/2006/relationships/image" Target="../media/image58.png"/><Relationship Id="rId26" Type="http://schemas.openxmlformats.org/officeDocument/2006/relationships/image" Target="../media/image46.svg"/><Relationship Id="rId25" Type="http://schemas.openxmlformats.org/officeDocument/2006/relationships/image" Target="../media/image57.png"/><Relationship Id="rId24" Type="http://schemas.openxmlformats.org/officeDocument/2006/relationships/image" Target="../media/image45.svg"/><Relationship Id="rId23" Type="http://schemas.openxmlformats.org/officeDocument/2006/relationships/image" Target="../media/image56.png"/><Relationship Id="rId22" Type="http://schemas.openxmlformats.org/officeDocument/2006/relationships/image" Target="../media/image44.svg"/><Relationship Id="rId21" Type="http://schemas.openxmlformats.org/officeDocument/2006/relationships/image" Target="../media/image55.png"/><Relationship Id="rId20" Type="http://schemas.openxmlformats.org/officeDocument/2006/relationships/image" Target="../media/image43.svg"/><Relationship Id="rId2" Type="http://schemas.openxmlformats.org/officeDocument/2006/relationships/image" Target="../media/image34.svg"/><Relationship Id="rId19" Type="http://schemas.openxmlformats.org/officeDocument/2006/relationships/image" Target="../media/image54.png"/><Relationship Id="rId18" Type="http://schemas.openxmlformats.org/officeDocument/2006/relationships/image" Target="../media/image42.svg"/><Relationship Id="rId17" Type="http://schemas.openxmlformats.org/officeDocument/2006/relationships/image" Target="../media/image53.png"/><Relationship Id="rId16" Type="http://schemas.openxmlformats.org/officeDocument/2006/relationships/image" Target="../media/image41.svg"/><Relationship Id="rId15" Type="http://schemas.openxmlformats.org/officeDocument/2006/relationships/image" Target="../media/image52.png"/><Relationship Id="rId14" Type="http://schemas.openxmlformats.org/officeDocument/2006/relationships/image" Target="../media/image40.svg"/><Relationship Id="rId13" Type="http://schemas.openxmlformats.org/officeDocument/2006/relationships/image" Target="../media/image51.png"/><Relationship Id="rId12" Type="http://schemas.openxmlformats.org/officeDocument/2006/relationships/image" Target="../media/image39.svg"/><Relationship Id="rId11" Type="http://schemas.openxmlformats.org/officeDocument/2006/relationships/image" Target="../media/image50.png"/><Relationship Id="rId10" Type="http://schemas.openxmlformats.org/officeDocument/2006/relationships/image" Target="../media/image38.sv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63.svg"/><Relationship Id="rId7" Type="http://schemas.openxmlformats.org/officeDocument/2006/relationships/image" Target="../media/image74.png"/><Relationship Id="rId6" Type="http://schemas.openxmlformats.org/officeDocument/2006/relationships/image" Target="../media/image62.svg"/><Relationship Id="rId5" Type="http://schemas.openxmlformats.org/officeDocument/2006/relationships/image" Target="../media/image73.png"/><Relationship Id="rId43" Type="http://schemas.openxmlformats.org/officeDocument/2006/relationships/slideLayout" Target="../slideLayouts/slideLayout48.xml"/><Relationship Id="rId42" Type="http://schemas.openxmlformats.org/officeDocument/2006/relationships/image" Target="../media/image80.svg"/><Relationship Id="rId41" Type="http://schemas.openxmlformats.org/officeDocument/2006/relationships/image" Target="../media/image91.png"/><Relationship Id="rId40" Type="http://schemas.openxmlformats.org/officeDocument/2006/relationships/image" Target="../media/image79.svg"/><Relationship Id="rId4" Type="http://schemas.openxmlformats.org/officeDocument/2006/relationships/image" Target="../media/image61.svg"/><Relationship Id="rId39" Type="http://schemas.openxmlformats.org/officeDocument/2006/relationships/image" Target="../media/image90.png"/><Relationship Id="rId38" Type="http://schemas.openxmlformats.org/officeDocument/2006/relationships/image" Target="../media/image78.svg"/><Relationship Id="rId37" Type="http://schemas.openxmlformats.org/officeDocument/2006/relationships/image" Target="../media/image89.png"/><Relationship Id="rId36" Type="http://schemas.openxmlformats.org/officeDocument/2006/relationships/image" Target="../media/image77.svg"/><Relationship Id="rId35" Type="http://schemas.openxmlformats.org/officeDocument/2006/relationships/image" Target="../media/image88.png"/><Relationship Id="rId34" Type="http://schemas.openxmlformats.org/officeDocument/2006/relationships/image" Target="../media/image76.svg"/><Relationship Id="rId33" Type="http://schemas.openxmlformats.org/officeDocument/2006/relationships/image" Target="../media/image87.png"/><Relationship Id="rId32" Type="http://schemas.openxmlformats.org/officeDocument/2006/relationships/image" Target="../media/image75.svg"/><Relationship Id="rId31" Type="http://schemas.openxmlformats.org/officeDocument/2006/relationships/image" Target="../media/image86.png"/><Relationship Id="rId30" Type="http://schemas.openxmlformats.org/officeDocument/2006/relationships/image" Target="../media/image74.svg"/><Relationship Id="rId3" Type="http://schemas.openxmlformats.org/officeDocument/2006/relationships/image" Target="../media/image72.png"/><Relationship Id="rId29" Type="http://schemas.openxmlformats.org/officeDocument/2006/relationships/image" Target="../media/image85.png"/><Relationship Id="rId28" Type="http://schemas.openxmlformats.org/officeDocument/2006/relationships/image" Target="../media/image73.svg"/><Relationship Id="rId27" Type="http://schemas.openxmlformats.org/officeDocument/2006/relationships/image" Target="../media/image84.png"/><Relationship Id="rId26" Type="http://schemas.openxmlformats.org/officeDocument/2006/relationships/image" Target="../media/image72.svg"/><Relationship Id="rId25" Type="http://schemas.openxmlformats.org/officeDocument/2006/relationships/image" Target="../media/image83.png"/><Relationship Id="rId24" Type="http://schemas.openxmlformats.org/officeDocument/2006/relationships/image" Target="../media/image71.svg"/><Relationship Id="rId23" Type="http://schemas.openxmlformats.org/officeDocument/2006/relationships/image" Target="../media/image82.png"/><Relationship Id="rId22" Type="http://schemas.openxmlformats.org/officeDocument/2006/relationships/image" Target="../media/image70.svg"/><Relationship Id="rId21" Type="http://schemas.openxmlformats.org/officeDocument/2006/relationships/image" Target="../media/image81.png"/><Relationship Id="rId20" Type="http://schemas.openxmlformats.org/officeDocument/2006/relationships/image" Target="../media/image69.svg"/><Relationship Id="rId2" Type="http://schemas.openxmlformats.org/officeDocument/2006/relationships/image" Target="../media/image34.svg"/><Relationship Id="rId19" Type="http://schemas.openxmlformats.org/officeDocument/2006/relationships/image" Target="../media/image80.png"/><Relationship Id="rId18" Type="http://schemas.openxmlformats.org/officeDocument/2006/relationships/image" Target="../media/image68.svg"/><Relationship Id="rId17" Type="http://schemas.openxmlformats.org/officeDocument/2006/relationships/image" Target="../media/image79.png"/><Relationship Id="rId16" Type="http://schemas.openxmlformats.org/officeDocument/2006/relationships/image" Target="../media/image67.svg"/><Relationship Id="rId15" Type="http://schemas.openxmlformats.org/officeDocument/2006/relationships/image" Target="../media/image78.png"/><Relationship Id="rId14" Type="http://schemas.openxmlformats.org/officeDocument/2006/relationships/image" Target="../media/image66.svg"/><Relationship Id="rId13" Type="http://schemas.openxmlformats.org/officeDocument/2006/relationships/image" Target="../media/image77.png"/><Relationship Id="rId12" Type="http://schemas.openxmlformats.org/officeDocument/2006/relationships/image" Target="../media/image65.svg"/><Relationship Id="rId11" Type="http://schemas.openxmlformats.org/officeDocument/2006/relationships/image" Target="../media/image76.png"/><Relationship Id="rId10" Type="http://schemas.openxmlformats.org/officeDocument/2006/relationships/image" Target="../media/image64.sv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81.svg"/><Relationship Id="rId1" Type="http://schemas.openxmlformats.org/officeDocument/2006/relationships/image" Target="../media/image92.png"/></Relationships>
</file>

<file path=ppt/slides/_rels/slide29.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85.svg"/><Relationship Id="rId7" Type="http://schemas.openxmlformats.org/officeDocument/2006/relationships/image" Target="../media/image96.png"/><Relationship Id="rId6" Type="http://schemas.openxmlformats.org/officeDocument/2006/relationships/image" Target="../media/image84.svg"/><Relationship Id="rId5" Type="http://schemas.openxmlformats.org/officeDocument/2006/relationships/image" Target="../media/image95.png"/><Relationship Id="rId4" Type="http://schemas.openxmlformats.org/officeDocument/2006/relationships/image" Target="../media/image83.svg"/><Relationship Id="rId3" Type="http://schemas.openxmlformats.org/officeDocument/2006/relationships/image" Target="../media/image94.png"/><Relationship Id="rId20" Type="http://schemas.openxmlformats.org/officeDocument/2006/relationships/notesSlide" Target="../notesSlides/notesSlide7.xml"/><Relationship Id="rId2" Type="http://schemas.openxmlformats.org/officeDocument/2006/relationships/image" Target="../media/image82.svg"/><Relationship Id="rId19" Type="http://schemas.openxmlformats.org/officeDocument/2006/relationships/slideLayout" Target="../slideLayouts/slideLayout51.xml"/><Relationship Id="rId18" Type="http://schemas.openxmlformats.org/officeDocument/2006/relationships/image" Target="../media/image90.svg"/><Relationship Id="rId17" Type="http://schemas.openxmlformats.org/officeDocument/2006/relationships/image" Target="../media/image101.png"/><Relationship Id="rId16" Type="http://schemas.openxmlformats.org/officeDocument/2006/relationships/image" Target="../media/image89.svg"/><Relationship Id="rId15" Type="http://schemas.openxmlformats.org/officeDocument/2006/relationships/image" Target="../media/image100.png"/><Relationship Id="rId14" Type="http://schemas.openxmlformats.org/officeDocument/2006/relationships/image" Target="../media/image88.svg"/><Relationship Id="rId13" Type="http://schemas.openxmlformats.org/officeDocument/2006/relationships/image" Target="../media/image99.png"/><Relationship Id="rId12" Type="http://schemas.openxmlformats.org/officeDocument/2006/relationships/image" Target="../media/image87.svg"/><Relationship Id="rId11" Type="http://schemas.openxmlformats.org/officeDocument/2006/relationships/image" Target="../media/image98.png"/><Relationship Id="rId10" Type="http://schemas.openxmlformats.org/officeDocument/2006/relationships/image" Target="../media/image86.svg"/><Relationship Id="rId1" Type="http://schemas.openxmlformats.org/officeDocument/2006/relationships/image" Target="../media/image9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9.xml"/><Relationship Id="rId6" Type="http://schemas.openxmlformats.org/officeDocument/2006/relationships/slide" Target="slide20.xml"/><Relationship Id="rId5" Type="http://schemas.openxmlformats.org/officeDocument/2006/relationships/slide" Target="slide17.xml"/><Relationship Id="rId4" Type="http://schemas.openxmlformats.org/officeDocument/2006/relationships/slide" Target="slide21.xml"/><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image" Target="../media/image94.svg"/><Relationship Id="rId7" Type="http://schemas.openxmlformats.org/officeDocument/2006/relationships/image" Target="../media/image105.png"/><Relationship Id="rId6" Type="http://schemas.openxmlformats.org/officeDocument/2006/relationships/image" Target="../media/image93.svg"/><Relationship Id="rId5" Type="http://schemas.openxmlformats.org/officeDocument/2006/relationships/image" Target="../media/image104.png"/><Relationship Id="rId4" Type="http://schemas.openxmlformats.org/officeDocument/2006/relationships/image" Target="../media/image92.svg"/><Relationship Id="rId3" Type="http://schemas.openxmlformats.org/officeDocument/2006/relationships/image" Target="../media/image103.png"/><Relationship Id="rId2" Type="http://schemas.openxmlformats.org/officeDocument/2006/relationships/image" Target="../media/image91.svg"/><Relationship Id="rId1" Type="http://schemas.openxmlformats.org/officeDocument/2006/relationships/image" Target="../media/image102.png"/></Relationships>
</file>

<file path=ppt/slides/_rels/slide31.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98.svg"/><Relationship Id="rId7" Type="http://schemas.openxmlformats.org/officeDocument/2006/relationships/image" Target="../media/image109.png"/><Relationship Id="rId6" Type="http://schemas.openxmlformats.org/officeDocument/2006/relationships/image" Target="../media/image97.svg"/><Relationship Id="rId5" Type="http://schemas.openxmlformats.org/officeDocument/2006/relationships/image" Target="../media/image108.png"/><Relationship Id="rId4" Type="http://schemas.openxmlformats.org/officeDocument/2006/relationships/image" Target="../media/image96.svg"/><Relationship Id="rId32" Type="http://schemas.openxmlformats.org/officeDocument/2006/relationships/notesSlide" Target="../notesSlides/notesSlide8.xml"/><Relationship Id="rId31" Type="http://schemas.openxmlformats.org/officeDocument/2006/relationships/slideLayout" Target="../slideLayouts/slideLayout51.xml"/><Relationship Id="rId30" Type="http://schemas.openxmlformats.org/officeDocument/2006/relationships/image" Target="../media/image109.svg"/><Relationship Id="rId3" Type="http://schemas.openxmlformats.org/officeDocument/2006/relationships/image" Target="../media/image107.png"/><Relationship Id="rId29" Type="http://schemas.openxmlformats.org/officeDocument/2006/relationships/image" Target="../media/image120.png"/><Relationship Id="rId28" Type="http://schemas.openxmlformats.org/officeDocument/2006/relationships/image" Target="../media/image108.svg"/><Relationship Id="rId27" Type="http://schemas.openxmlformats.org/officeDocument/2006/relationships/image" Target="../media/image119.png"/><Relationship Id="rId26" Type="http://schemas.openxmlformats.org/officeDocument/2006/relationships/image" Target="../media/image107.svg"/><Relationship Id="rId25" Type="http://schemas.openxmlformats.org/officeDocument/2006/relationships/image" Target="../media/image118.png"/><Relationship Id="rId24" Type="http://schemas.openxmlformats.org/officeDocument/2006/relationships/image" Target="../media/image106.svg"/><Relationship Id="rId23" Type="http://schemas.openxmlformats.org/officeDocument/2006/relationships/image" Target="../media/image117.png"/><Relationship Id="rId22" Type="http://schemas.openxmlformats.org/officeDocument/2006/relationships/image" Target="../media/image105.svg"/><Relationship Id="rId21" Type="http://schemas.openxmlformats.org/officeDocument/2006/relationships/image" Target="../media/image116.png"/><Relationship Id="rId20" Type="http://schemas.openxmlformats.org/officeDocument/2006/relationships/image" Target="../media/image104.svg"/><Relationship Id="rId2" Type="http://schemas.openxmlformats.org/officeDocument/2006/relationships/image" Target="../media/image95.svg"/><Relationship Id="rId19" Type="http://schemas.openxmlformats.org/officeDocument/2006/relationships/image" Target="../media/image115.png"/><Relationship Id="rId18" Type="http://schemas.openxmlformats.org/officeDocument/2006/relationships/image" Target="../media/image103.svg"/><Relationship Id="rId17" Type="http://schemas.openxmlformats.org/officeDocument/2006/relationships/image" Target="../media/image114.png"/><Relationship Id="rId16" Type="http://schemas.openxmlformats.org/officeDocument/2006/relationships/image" Target="../media/image102.svg"/><Relationship Id="rId15" Type="http://schemas.openxmlformats.org/officeDocument/2006/relationships/image" Target="../media/image113.png"/><Relationship Id="rId14" Type="http://schemas.openxmlformats.org/officeDocument/2006/relationships/image" Target="../media/image101.svg"/><Relationship Id="rId13" Type="http://schemas.openxmlformats.org/officeDocument/2006/relationships/image" Target="../media/image112.png"/><Relationship Id="rId12" Type="http://schemas.openxmlformats.org/officeDocument/2006/relationships/image" Target="../media/image100.svg"/><Relationship Id="rId11" Type="http://schemas.openxmlformats.org/officeDocument/2006/relationships/image" Target="../media/image111.png"/><Relationship Id="rId10" Type="http://schemas.openxmlformats.org/officeDocument/2006/relationships/image" Target="../media/image99.svg"/><Relationship Id="rId1" Type="http://schemas.openxmlformats.org/officeDocument/2006/relationships/image" Target="../media/image106.png"/></Relationships>
</file>

<file path=ppt/slides/_rels/slide32.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13.svg"/><Relationship Id="rId7" Type="http://schemas.openxmlformats.org/officeDocument/2006/relationships/image" Target="../media/image124.png"/><Relationship Id="rId6" Type="http://schemas.openxmlformats.org/officeDocument/2006/relationships/image" Target="../media/image112.svg"/><Relationship Id="rId5" Type="http://schemas.openxmlformats.org/officeDocument/2006/relationships/image" Target="../media/image123.png"/><Relationship Id="rId4" Type="http://schemas.openxmlformats.org/officeDocument/2006/relationships/image" Target="../media/image111.svg"/><Relationship Id="rId3" Type="http://schemas.openxmlformats.org/officeDocument/2006/relationships/image" Target="../media/image122.png"/><Relationship Id="rId25" Type="http://schemas.openxmlformats.org/officeDocument/2006/relationships/slideLayout" Target="../slideLayouts/slideLayout51.xml"/><Relationship Id="rId24" Type="http://schemas.openxmlformats.org/officeDocument/2006/relationships/image" Target="../media/image120.svg"/><Relationship Id="rId23" Type="http://schemas.openxmlformats.org/officeDocument/2006/relationships/image" Target="../media/image131.png"/><Relationship Id="rId22" Type="http://schemas.openxmlformats.org/officeDocument/2006/relationships/image" Target="../media/image119.svg"/><Relationship Id="rId21" Type="http://schemas.openxmlformats.org/officeDocument/2006/relationships/image" Target="../media/image130.png"/><Relationship Id="rId20" Type="http://schemas.openxmlformats.org/officeDocument/2006/relationships/image" Target="../media/image10.svg"/><Relationship Id="rId2" Type="http://schemas.openxmlformats.org/officeDocument/2006/relationships/image" Target="../media/image110.svg"/><Relationship Id="rId19" Type="http://schemas.openxmlformats.org/officeDocument/2006/relationships/image" Target="../media/image19.png"/><Relationship Id="rId18" Type="http://schemas.openxmlformats.org/officeDocument/2006/relationships/image" Target="../media/image118.svg"/><Relationship Id="rId17" Type="http://schemas.openxmlformats.org/officeDocument/2006/relationships/image" Target="../media/image129.png"/><Relationship Id="rId16" Type="http://schemas.openxmlformats.org/officeDocument/2006/relationships/image" Target="../media/image117.svg"/><Relationship Id="rId15" Type="http://schemas.openxmlformats.org/officeDocument/2006/relationships/image" Target="../media/image128.png"/><Relationship Id="rId14" Type="http://schemas.openxmlformats.org/officeDocument/2006/relationships/image" Target="../media/image116.svg"/><Relationship Id="rId13" Type="http://schemas.openxmlformats.org/officeDocument/2006/relationships/image" Target="../media/image127.png"/><Relationship Id="rId12" Type="http://schemas.openxmlformats.org/officeDocument/2006/relationships/image" Target="../media/image115.svg"/><Relationship Id="rId11" Type="http://schemas.openxmlformats.org/officeDocument/2006/relationships/image" Target="../media/image126.png"/><Relationship Id="rId10" Type="http://schemas.openxmlformats.org/officeDocument/2006/relationships/image" Target="../media/image114.svg"/><Relationship Id="rId1" Type="http://schemas.openxmlformats.org/officeDocument/2006/relationships/image" Target="../media/image121.png"/></Relationships>
</file>

<file path=ppt/slides/_rels/slide33.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24.svg"/><Relationship Id="rId7" Type="http://schemas.openxmlformats.org/officeDocument/2006/relationships/image" Target="../media/image135.png"/><Relationship Id="rId6" Type="http://schemas.openxmlformats.org/officeDocument/2006/relationships/image" Target="../media/image123.svg"/><Relationship Id="rId5" Type="http://schemas.openxmlformats.org/officeDocument/2006/relationships/image" Target="../media/image134.png"/><Relationship Id="rId4" Type="http://schemas.openxmlformats.org/officeDocument/2006/relationships/image" Target="../media/image122.svg"/><Relationship Id="rId3" Type="http://schemas.openxmlformats.org/officeDocument/2006/relationships/image" Target="../media/image133.png"/><Relationship Id="rId2" Type="http://schemas.openxmlformats.org/officeDocument/2006/relationships/image" Target="../media/image121.svg"/><Relationship Id="rId13" Type="http://schemas.openxmlformats.org/officeDocument/2006/relationships/slideLayout" Target="../slideLayouts/slideLayout51.xml"/><Relationship Id="rId12" Type="http://schemas.openxmlformats.org/officeDocument/2006/relationships/image" Target="../media/image126.svg"/><Relationship Id="rId11" Type="http://schemas.openxmlformats.org/officeDocument/2006/relationships/image" Target="../media/image137.png"/><Relationship Id="rId10" Type="http://schemas.openxmlformats.org/officeDocument/2006/relationships/image" Target="../media/image125.svg"/><Relationship Id="rId1" Type="http://schemas.openxmlformats.org/officeDocument/2006/relationships/image" Target="../media/image132.png"/></Relationships>
</file>

<file path=ppt/slides/_rels/slide34.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130.svg"/><Relationship Id="rId7" Type="http://schemas.openxmlformats.org/officeDocument/2006/relationships/image" Target="../media/image141.png"/><Relationship Id="rId6" Type="http://schemas.openxmlformats.org/officeDocument/2006/relationships/image" Target="../media/image129.svg"/><Relationship Id="rId5" Type="http://schemas.openxmlformats.org/officeDocument/2006/relationships/image" Target="../media/image140.png"/><Relationship Id="rId4" Type="http://schemas.openxmlformats.org/officeDocument/2006/relationships/image" Target="../media/image128.svg"/><Relationship Id="rId3" Type="http://schemas.openxmlformats.org/officeDocument/2006/relationships/image" Target="../media/image139.png"/><Relationship Id="rId2" Type="http://schemas.openxmlformats.org/officeDocument/2006/relationships/image" Target="../media/image127.svg"/><Relationship Id="rId17" Type="http://schemas.openxmlformats.org/officeDocument/2006/relationships/slideLayout" Target="../slideLayouts/slideLayout51.xml"/><Relationship Id="rId16" Type="http://schemas.openxmlformats.org/officeDocument/2006/relationships/image" Target="../media/image134.svg"/><Relationship Id="rId15" Type="http://schemas.openxmlformats.org/officeDocument/2006/relationships/image" Target="../media/image145.png"/><Relationship Id="rId14" Type="http://schemas.openxmlformats.org/officeDocument/2006/relationships/image" Target="../media/image133.svg"/><Relationship Id="rId13" Type="http://schemas.openxmlformats.org/officeDocument/2006/relationships/image" Target="../media/image144.png"/><Relationship Id="rId12" Type="http://schemas.openxmlformats.org/officeDocument/2006/relationships/image" Target="../media/image132.svg"/><Relationship Id="rId11" Type="http://schemas.openxmlformats.org/officeDocument/2006/relationships/image" Target="../media/image143.png"/><Relationship Id="rId10" Type="http://schemas.openxmlformats.org/officeDocument/2006/relationships/image" Target="../media/image131.svg"/><Relationship Id="rId1"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135.svg"/><Relationship Id="rId1" Type="http://schemas.openxmlformats.org/officeDocument/2006/relationships/image" Target="../media/image146.png"/></Relationships>
</file>

<file path=ppt/slides/_rels/slide36.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139.svg"/><Relationship Id="rId7" Type="http://schemas.openxmlformats.org/officeDocument/2006/relationships/image" Target="../media/image150.png"/><Relationship Id="rId6" Type="http://schemas.openxmlformats.org/officeDocument/2006/relationships/image" Target="../media/image138.svg"/><Relationship Id="rId5" Type="http://schemas.openxmlformats.org/officeDocument/2006/relationships/image" Target="../media/image149.png"/><Relationship Id="rId4" Type="http://schemas.openxmlformats.org/officeDocument/2006/relationships/image" Target="../media/image137.svg"/><Relationship Id="rId3" Type="http://schemas.openxmlformats.org/officeDocument/2006/relationships/image" Target="../media/image148.png"/><Relationship Id="rId21" Type="http://schemas.openxmlformats.org/officeDocument/2006/relationships/slideLayout" Target="../slideLayouts/slideLayout54.xml"/><Relationship Id="rId20" Type="http://schemas.openxmlformats.org/officeDocument/2006/relationships/image" Target="../media/image145.svg"/><Relationship Id="rId2" Type="http://schemas.openxmlformats.org/officeDocument/2006/relationships/image" Target="../media/image136.svg"/><Relationship Id="rId19" Type="http://schemas.openxmlformats.org/officeDocument/2006/relationships/image" Target="../media/image156.png"/><Relationship Id="rId18" Type="http://schemas.openxmlformats.org/officeDocument/2006/relationships/image" Target="../media/image144.svg"/><Relationship Id="rId17" Type="http://schemas.openxmlformats.org/officeDocument/2006/relationships/image" Target="../media/image155.png"/><Relationship Id="rId16" Type="http://schemas.openxmlformats.org/officeDocument/2006/relationships/image" Target="../media/image143.svg"/><Relationship Id="rId15" Type="http://schemas.openxmlformats.org/officeDocument/2006/relationships/image" Target="../media/image154.png"/><Relationship Id="rId14" Type="http://schemas.openxmlformats.org/officeDocument/2006/relationships/image" Target="../media/image142.svg"/><Relationship Id="rId13" Type="http://schemas.openxmlformats.org/officeDocument/2006/relationships/image" Target="../media/image153.png"/><Relationship Id="rId12" Type="http://schemas.openxmlformats.org/officeDocument/2006/relationships/image" Target="../media/image141.svg"/><Relationship Id="rId11" Type="http://schemas.openxmlformats.org/officeDocument/2006/relationships/image" Target="../media/image152.png"/><Relationship Id="rId10" Type="http://schemas.openxmlformats.org/officeDocument/2006/relationships/image" Target="../media/image140.svg"/><Relationship Id="rId1" Type="http://schemas.openxmlformats.org/officeDocument/2006/relationships/image" Target="../media/image147.png"/></Relationships>
</file>

<file path=ppt/slides/_rels/slide37.xml.rels><?xml version="1.0" encoding="UTF-8" standalone="yes"?>
<Relationships xmlns="http://schemas.openxmlformats.org/package/2006/relationships"><Relationship Id="rId9" Type="http://schemas.openxmlformats.org/officeDocument/2006/relationships/image" Target="../media/image161.png"/><Relationship Id="rId8" Type="http://schemas.openxmlformats.org/officeDocument/2006/relationships/image" Target="../media/image149.svg"/><Relationship Id="rId7" Type="http://schemas.openxmlformats.org/officeDocument/2006/relationships/image" Target="../media/image160.png"/><Relationship Id="rId6" Type="http://schemas.openxmlformats.org/officeDocument/2006/relationships/image" Target="../media/image148.svg"/><Relationship Id="rId5" Type="http://schemas.openxmlformats.org/officeDocument/2006/relationships/image" Target="../media/image159.png"/><Relationship Id="rId4" Type="http://schemas.openxmlformats.org/officeDocument/2006/relationships/image" Target="../media/image147.svg"/><Relationship Id="rId3" Type="http://schemas.openxmlformats.org/officeDocument/2006/relationships/image" Target="../media/image158.png"/><Relationship Id="rId23" Type="http://schemas.openxmlformats.org/officeDocument/2006/relationships/slideLayout" Target="../slideLayouts/slideLayout54.xml"/><Relationship Id="rId22" Type="http://schemas.openxmlformats.org/officeDocument/2006/relationships/image" Target="../media/image156.svg"/><Relationship Id="rId21" Type="http://schemas.openxmlformats.org/officeDocument/2006/relationships/image" Target="../media/image167.png"/><Relationship Id="rId20" Type="http://schemas.openxmlformats.org/officeDocument/2006/relationships/image" Target="../media/image155.svg"/><Relationship Id="rId2" Type="http://schemas.openxmlformats.org/officeDocument/2006/relationships/image" Target="../media/image146.svg"/><Relationship Id="rId19" Type="http://schemas.openxmlformats.org/officeDocument/2006/relationships/image" Target="../media/image166.png"/><Relationship Id="rId18" Type="http://schemas.openxmlformats.org/officeDocument/2006/relationships/image" Target="../media/image154.svg"/><Relationship Id="rId17" Type="http://schemas.openxmlformats.org/officeDocument/2006/relationships/image" Target="../media/image165.png"/><Relationship Id="rId16" Type="http://schemas.openxmlformats.org/officeDocument/2006/relationships/image" Target="../media/image153.svg"/><Relationship Id="rId15" Type="http://schemas.openxmlformats.org/officeDocument/2006/relationships/image" Target="../media/image164.png"/><Relationship Id="rId14" Type="http://schemas.openxmlformats.org/officeDocument/2006/relationships/image" Target="../media/image152.svg"/><Relationship Id="rId13" Type="http://schemas.openxmlformats.org/officeDocument/2006/relationships/image" Target="../media/image163.png"/><Relationship Id="rId12" Type="http://schemas.openxmlformats.org/officeDocument/2006/relationships/image" Target="../media/image151.svg"/><Relationship Id="rId11" Type="http://schemas.openxmlformats.org/officeDocument/2006/relationships/image" Target="../media/image162.png"/><Relationship Id="rId10" Type="http://schemas.openxmlformats.org/officeDocument/2006/relationships/image" Target="../media/image150.svg"/><Relationship Id="rId1" Type="http://schemas.openxmlformats.org/officeDocument/2006/relationships/image" Target="../media/image157.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image" Target="../media/image160.svg"/><Relationship Id="rId7" Type="http://schemas.openxmlformats.org/officeDocument/2006/relationships/image" Target="../media/image171.png"/><Relationship Id="rId6" Type="http://schemas.openxmlformats.org/officeDocument/2006/relationships/image" Target="../media/image159.svg"/><Relationship Id="rId5" Type="http://schemas.openxmlformats.org/officeDocument/2006/relationships/image" Target="../media/image170.png"/><Relationship Id="rId4" Type="http://schemas.openxmlformats.org/officeDocument/2006/relationships/image" Target="../media/image158.svg"/><Relationship Id="rId3" Type="http://schemas.openxmlformats.org/officeDocument/2006/relationships/image" Target="../media/image169.png"/><Relationship Id="rId2" Type="http://schemas.openxmlformats.org/officeDocument/2006/relationships/image" Target="../media/image157.svg"/><Relationship Id="rId1" Type="http://schemas.openxmlformats.org/officeDocument/2006/relationships/image" Target="../media/image16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image" Target="../media/image161.svg"/><Relationship Id="rId1" Type="http://schemas.openxmlformats.org/officeDocument/2006/relationships/image" Target="../media/image1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165.svg"/><Relationship Id="rId7" Type="http://schemas.openxmlformats.org/officeDocument/2006/relationships/image" Target="../media/image176.png"/><Relationship Id="rId6" Type="http://schemas.openxmlformats.org/officeDocument/2006/relationships/image" Target="../media/image164.svg"/><Relationship Id="rId5" Type="http://schemas.openxmlformats.org/officeDocument/2006/relationships/image" Target="../media/image175.png"/><Relationship Id="rId4" Type="http://schemas.openxmlformats.org/officeDocument/2006/relationships/image" Target="../media/image163.svg"/><Relationship Id="rId3" Type="http://schemas.openxmlformats.org/officeDocument/2006/relationships/image" Target="../media/image174.png"/><Relationship Id="rId2" Type="http://schemas.openxmlformats.org/officeDocument/2006/relationships/image" Target="../media/image162.svg"/><Relationship Id="rId1" Type="http://schemas.openxmlformats.org/officeDocument/2006/relationships/image" Target="../media/image173.png"/></Relationships>
</file>

<file path=ppt/slides/_rels/slide41.xml.rels><?xml version="1.0" encoding="UTF-8" standalone="yes"?>
<Relationships xmlns="http://schemas.openxmlformats.org/package/2006/relationships"><Relationship Id="rId9" Type="http://schemas.openxmlformats.org/officeDocument/2006/relationships/image" Target="../media/image181.png"/><Relationship Id="rId8" Type="http://schemas.openxmlformats.org/officeDocument/2006/relationships/image" Target="../media/image169.svg"/><Relationship Id="rId7" Type="http://schemas.openxmlformats.org/officeDocument/2006/relationships/image" Target="../media/image180.png"/><Relationship Id="rId6" Type="http://schemas.openxmlformats.org/officeDocument/2006/relationships/image" Target="../media/image168.svg"/><Relationship Id="rId5" Type="http://schemas.openxmlformats.org/officeDocument/2006/relationships/image" Target="../media/image179.png"/><Relationship Id="rId4" Type="http://schemas.openxmlformats.org/officeDocument/2006/relationships/image" Target="../media/image167.svg"/><Relationship Id="rId3" Type="http://schemas.openxmlformats.org/officeDocument/2006/relationships/image" Target="../media/image178.png"/><Relationship Id="rId25" Type="http://schemas.openxmlformats.org/officeDocument/2006/relationships/slideLayout" Target="../slideLayouts/slideLayout69.xml"/><Relationship Id="rId24" Type="http://schemas.openxmlformats.org/officeDocument/2006/relationships/image" Target="../media/image177.svg"/><Relationship Id="rId23" Type="http://schemas.openxmlformats.org/officeDocument/2006/relationships/image" Target="../media/image188.png"/><Relationship Id="rId22" Type="http://schemas.openxmlformats.org/officeDocument/2006/relationships/image" Target="../media/image176.svg"/><Relationship Id="rId21" Type="http://schemas.openxmlformats.org/officeDocument/2006/relationships/image" Target="../media/image187.png"/><Relationship Id="rId20" Type="http://schemas.openxmlformats.org/officeDocument/2006/relationships/image" Target="../media/image175.svg"/><Relationship Id="rId2" Type="http://schemas.openxmlformats.org/officeDocument/2006/relationships/image" Target="../media/image166.svg"/><Relationship Id="rId19" Type="http://schemas.openxmlformats.org/officeDocument/2006/relationships/image" Target="../media/image186.png"/><Relationship Id="rId18" Type="http://schemas.openxmlformats.org/officeDocument/2006/relationships/image" Target="../media/image174.svg"/><Relationship Id="rId17" Type="http://schemas.openxmlformats.org/officeDocument/2006/relationships/image" Target="../media/image185.png"/><Relationship Id="rId16" Type="http://schemas.openxmlformats.org/officeDocument/2006/relationships/image" Target="../media/image173.svg"/><Relationship Id="rId15" Type="http://schemas.openxmlformats.org/officeDocument/2006/relationships/image" Target="../media/image184.png"/><Relationship Id="rId14" Type="http://schemas.openxmlformats.org/officeDocument/2006/relationships/image" Target="../media/image172.svg"/><Relationship Id="rId13" Type="http://schemas.openxmlformats.org/officeDocument/2006/relationships/image" Target="../media/image183.png"/><Relationship Id="rId12" Type="http://schemas.openxmlformats.org/officeDocument/2006/relationships/image" Target="../media/image171.svg"/><Relationship Id="rId11" Type="http://schemas.openxmlformats.org/officeDocument/2006/relationships/image" Target="../media/image182.png"/><Relationship Id="rId10" Type="http://schemas.openxmlformats.org/officeDocument/2006/relationships/image" Target="../media/image170.svg"/><Relationship Id="rId1" Type="http://schemas.openxmlformats.org/officeDocument/2006/relationships/image" Target="../media/image177.png"/></Relationships>
</file>

<file path=ppt/slides/_rels/slide42.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81.svg"/><Relationship Id="rId7" Type="http://schemas.openxmlformats.org/officeDocument/2006/relationships/image" Target="../media/image192.png"/><Relationship Id="rId6" Type="http://schemas.openxmlformats.org/officeDocument/2006/relationships/image" Target="../media/image180.svg"/><Relationship Id="rId5" Type="http://schemas.openxmlformats.org/officeDocument/2006/relationships/image" Target="../media/image191.png"/><Relationship Id="rId4" Type="http://schemas.openxmlformats.org/officeDocument/2006/relationships/image" Target="../media/image179.svg"/><Relationship Id="rId3" Type="http://schemas.openxmlformats.org/officeDocument/2006/relationships/image" Target="../media/image190.png"/><Relationship Id="rId2" Type="http://schemas.openxmlformats.org/officeDocument/2006/relationships/image" Target="../media/image178.svg"/><Relationship Id="rId11" Type="http://schemas.openxmlformats.org/officeDocument/2006/relationships/slideLayout" Target="../slideLayouts/slideLayout69.xml"/><Relationship Id="rId10" Type="http://schemas.openxmlformats.org/officeDocument/2006/relationships/image" Target="../media/image182.svg"/><Relationship Id="rId1" Type="http://schemas.openxmlformats.org/officeDocument/2006/relationships/image" Target="../media/image189.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186.svg"/><Relationship Id="rId7" Type="http://schemas.openxmlformats.org/officeDocument/2006/relationships/image" Target="../media/image197.png"/><Relationship Id="rId6" Type="http://schemas.openxmlformats.org/officeDocument/2006/relationships/image" Target="../media/image185.svg"/><Relationship Id="rId5" Type="http://schemas.openxmlformats.org/officeDocument/2006/relationships/image" Target="../media/image196.png"/><Relationship Id="rId4" Type="http://schemas.openxmlformats.org/officeDocument/2006/relationships/image" Target="../media/image184.svg"/><Relationship Id="rId3" Type="http://schemas.openxmlformats.org/officeDocument/2006/relationships/image" Target="../media/image195.png"/><Relationship Id="rId2" Type="http://schemas.openxmlformats.org/officeDocument/2006/relationships/image" Target="../media/image183.svg"/><Relationship Id="rId1" Type="http://schemas.openxmlformats.org/officeDocument/2006/relationships/image" Target="../media/image194.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69.xml"/><Relationship Id="rId5" Type="http://schemas.openxmlformats.org/officeDocument/2006/relationships/image" Target="../media/image189.svg"/><Relationship Id="rId4" Type="http://schemas.openxmlformats.org/officeDocument/2006/relationships/image" Target="../media/image199.png"/><Relationship Id="rId3" Type="http://schemas.openxmlformats.org/officeDocument/2006/relationships/image" Target="../media/image188.svg"/><Relationship Id="rId2" Type="http://schemas.openxmlformats.org/officeDocument/2006/relationships/image" Target="../media/image187.svg"/><Relationship Id="rId1" Type="http://schemas.openxmlformats.org/officeDocument/2006/relationships/image" Target="../media/image198.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193.svg"/><Relationship Id="rId7" Type="http://schemas.openxmlformats.org/officeDocument/2006/relationships/image" Target="../media/image203.png"/><Relationship Id="rId6" Type="http://schemas.openxmlformats.org/officeDocument/2006/relationships/image" Target="../media/image192.svg"/><Relationship Id="rId5" Type="http://schemas.openxmlformats.org/officeDocument/2006/relationships/image" Target="../media/image202.png"/><Relationship Id="rId4" Type="http://schemas.openxmlformats.org/officeDocument/2006/relationships/image" Target="../media/image191.svg"/><Relationship Id="rId3" Type="http://schemas.openxmlformats.org/officeDocument/2006/relationships/image" Target="../media/image201.png"/><Relationship Id="rId2" Type="http://schemas.openxmlformats.org/officeDocument/2006/relationships/image" Target="../media/image190.svg"/><Relationship Id="rId1" Type="http://schemas.openxmlformats.org/officeDocument/2006/relationships/image" Target="../media/image200.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197.svg"/><Relationship Id="rId7" Type="http://schemas.openxmlformats.org/officeDocument/2006/relationships/image" Target="../media/image207.png"/><Relationship Id="rId6" Type="http://schemas.openxmlformats.org/officeDocument/2006/relationships/image" Target="../media/image196.svg"/><Relationship Id="rId5" Type="http://schemas.openxmlformats.org/officeDocument/2006/relationships/image" Target="../media/image206.png"/><Relationship Id="rId4" Type="http://schemas.openxmlformats.org/officeDocument/2006/relationships/image" Target="../media/image195.svg"/><Relationship Id="rId3" Type="http://schemas.openxmlformats.org/officeDocument/2006/relationships/image" Target="../media/image205.png"/><Relationship Id="rId2" Type="http://schemas.openxmlformats.org/officeDocument/2006/relationships/image" Target="../media/image194.svg"/><Relationship Id="rId1" Type="http://schemas.openxmlformats.org/officeDocument/2006/relationships/image" Target="../media/image204.png"/></Relationships>
</file>

<file path=ppt/slides/_rels/slide47.xml.rels><?xml version="1.0" encoding="UTF-8" standalone="yes"?>
<Relationships xmlns="http://schemas.openxmlformats.org/package/2006/relationships"><Relationship Id="rId9" Type="http://schemas.openxmlformats.org/officeDocument/2006/relationships/image" Target="../media/image212.png"/><Relationship Id="rId8" Type="http://schemas.openxmlformats.org/officeDocument/2006/relationships/image" Target="../media/image201.svg"/><Relationship Id="rId7" Type="http://schemas.openxmlformats.org/officeDocument/2006/relationships/image" Target="../media/image211.png"/><Relationship Id="rId6" Type="http://schemas.openxmlformats.org/officeDocument/2006/relationships/image" Target="../media/image200.svg"/><Relationship Id="rId5" Type="http://schemas.openxmlformats.org/officeDocument/2006/relationships/image" Target="../media/image210.png"/><Relationship Id="rId4" Type="http://schemas.openxmlformats.org/officeDocument/2006/relationships/image" Target="../media/image199.svg"/><Relationship Id="rId3" Type="http://schemas.openxmlformats.org/officeDocument/2006/relationships/image" Target="../media/image209.png"/><Relationship Id="rId2" Type="http://schemas.openxmlformats.org/officeDocument/2006/relationships/image" Target="../media/image198.svg"/><Relationship Id="rId11" Type="http://schemas.openxmlformats.org/officeDocument/2006/relationships/slideLayout" Target="../slideLayouts/slideLayout69.xml"/><Relationship Id="rId10" Type="http://schemas.openxmlformats.org/officeDocument/2006/relationships/image" Target="../media/image202.svg"/><Relationship Id="rId1" Type="http://schemas.openxmlformats.org/officeDocument/2006/relationships/image" Target="../media/image208.png"/></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206.svg"/><Relationship Id="rId7" Type="http://schemas.openxmlformats.org/officeDocument/2006/relationships/image" Target="../media/image216.png"/><Relationship Id="rId6" Type="http://schemas.openxmlformats.org/officeDocument/2006/relationships/image" Target="../media/image205.svg"/><Relationship Id="rId5" Type="http://schemas.openxmlformats.org/officeDocument/2006/relationships/image" Target="../media/image215.png"/><Relationship Id="rId4" Type="http://schemas.openxmlformats.org/officeDocument/2006/relationships/image" Target="../media/image204.svg"/><Relationship Id="rId3" Type="http://schemas.openxmlformats.org/officeDocument/2006/relationships/image" Target="../media/image214.png"/><Relationship Id="rId2" Type="http://schemas.openxmlformats.org/officeDocument/2006/relationships/image" Target="../media/image203.svg"/><Relationship Id="rId1" Type="http://schemas.openxmlformats.org/officeDocument/2006/relationships/image" Target="../media/image213.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image" Target="../media/image210.svg"/><Relationship Id="rId7" Type="http://schemas.openxmlformats.org/officeDocument/2006/relationships/image" Target="../media/image220.png"/><Relationship Id="rId6" Type="http://schemas.openxmlformats.org/officeDocument/2006/relationships/image" Target="../media/image209.svg"/><Relationship Id="rId5" Type="http://schemas.openxmlformats.org/officeDocument/2006/relationships/image" Target="../media/image219.png"/><Relationship Id="rId4" Type="http://schemas.openxmlformats.org/officeDocument/2006/relationships/image" Target="../media/image208.svg"/><Relationship Id="rId3" Type="http://schemas.openxmlformats.org/officeDocument/2006/relationships/image" Target="../media/image218.png"/><Relationship Id="rId2" Type="http://schemas.openxmlformats.org/officeDocument/2006/relationships/image" Target="../media/image207.svg"/><Relationship Id="rId1" Type="http://schemas.openxmlformats.org/officeDocument/2006/relationships/image" Target="../media/image21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211.svg"/><Relationship Id="rId1" Type="http://schemas.openxmlformats.org/officeDocument/2006/relationships/image" Target="../media/image221.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61.xml"/><Relationship Id="rId6" Type="http://schemas.openxmlformats.org/officeDocument/2006/relationships/image" Target="../media/image214.svg"/><Relationship Id="rId5" Type="http://schemas.openxmlformats.org/officeDocument/2006/relationships/image" Target="../media/image224.png"/><Relationship Id="rId4" Type="http://schemas.openxmlformats.org/officeDocument/2006/relationships/image" Target="../media/image213.svg"/><Relationship Id="rId3" Type="http://schemas.openxmlformats.org/officeDocument/2006/relationships/image" Target="../media/image223.png"/><Relationship Id="rId2" Type="http://schemas.openxmlformats.org/officeDocument/2006/relationships/image" Target="../media/image212.svg"/><Relationship Id="rId1" Type="http://schemas.openxmlformats.org/officeDocument/2006/relationships/image" Target="../media/image22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215.svg"/><Relationship Id="rId1" Type="http://schemas.openxmlformats.org/officeDocument/2006/relationships/image" Target="../media/image225.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64.xml"/><Relationship Id="rId6" Type="http://schemas.openxmlformats.org/officeDocument/2006/relationships/image" Target="../media/image218.svg"/><Relationship Id="rId5" Type="http://schemas.openxmlformats.org/officeDocument/2006/relationships/image" Target="../media/image228.png"/><Relationship Id="rId4" Type="http://schemas.openxmlformats.org/officeDocument/2006/relationships/image" Target="../media/image217.svg"/><Relationship Id="rId3" Type="http://schemas.openxmlformats.org/officeDocument/2006/relationships/image" Target="../media/image227.png"/><Relationship Id="rId2" Type="http://schemas.openxmlformats.org/officeDocument/2006/relationships/image" Target="../media/image216.svg"/><Relationship Id="rId1" Type="http://schemas.openxmlformats.org/officeDocument/2006/relationships/image" Target="../media/image226.png"/></Relationships>
</file>

<file path=ppt/slides/_rels/slide54.xml.rels><?xml version="1.0" encoding="UTF-8" standalone="yes"?>
<Relationships xmlns="http://schemas.openxmlformats.org/package/2006/relationships"><Relationship Id="rId9" Type="http://schemas.openxmlformats.org/officeDocument/2006/relationships/image" Target="../media/image233.png"/><Relationship Id="rId8" Type="http://schemas.openxmlformats.org/officeDocument/2006/relationships/image" Target="../media/image222.svg"/><Relationship Id="rId7" Type="http://schemas.openxmlformats.org/officeDocument/2006/relationships/image" Target="../media/image232.png"/><Relationship Id="rId6" Type="http://schemas.openxmlformats.org/officeDocument/2006/relationships/image" Target="../media/image221.svg"/><Relationship Id="rId5" Type="http://schemas.openxmlformats.org/officeDocument/2006/relationships/image" Target="../media/image231.png"/><Relationship Id="rId4" Type="http://schemas.openxmlformats.org/officeDocument/2006/relationships/image" Target="../media/image220.svg"/><Relationship Id="rId3" Type="http://schemas.openxmlformats.org/officeDocument/2006/relationships/image" Target="../media/image230.png"/><Relationship Id="rId2" Type="http://schemas.openxmlformats.org/officeDocument/2006/relationships/image" Target="../media/image219.svg"/><Relationship Id="rId13" Type="http://schemas.openxmlformats.org/officeDocument/2006/relationships/slideLayout" Target="../slideLayouts/slideLayout64.xml"/><Relationship Id="rId12" Type="http://schemas.openxmlformats.org/officeDocument/2006/relationships/image" Target="../media/image224.svg"/><Relationship Id="rId11" Type="http://schemas.openxmlformats.org/officeDocument/2006/relationships/image" Target="../media/image234.png"/><Relationship Id="rId10" Type="http://schemas.openxmlformats.org/officeDocument/2006/relationships/image" Target="../media/image223.svg"/><Relationship Id="rId1" Type="http://schemas.openxmlformats.org/officeDocument/2006/relationships/image" Target="../media/image229.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image" Target="../media/image227.svg"/><Relationship Id="rId7" Type="http://schemas.openxmlformats.org/officeDocument/2006/relationships/image" Target="../media/image236.png"/><Relationship Id="rId6" Type="http://schemas.openxmlformats.org/officeDocument/2006/relationships/image" Target="../media/image226.svg"/><Relationship Id="rId5" Type="http://schemas.openxmlformats.org/officeDocument/2006/relationships/image" Target="../media/image234.png"/><Relationship Id="rId4" Type="http://schemas.openxmlformats.org/officeDocument/2006/relationships/image" Target="../media/image220.svg"/><Relationship Id="rId3" Type="http://schemas.openxmlformats.org/officeDocument/2006/relationships/image" Target="../media/image230.png"/><Relationship Id="rId2" Type="http://schemas.openxmlformats.org/officeDocument/2006/relationships/image" Target="../media/image225.svg"/><Relationship Id="rId1" Type="http://schemas.openxmlformats.org/officeDocument/2006/relationships/image" Target="../media/image235.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64.xml"/><Relationship Id="rId4" Type="http://schemas.openxmlformats.org/officeDocument/2006/relationships/image" Target="../media/image229.svg"/><Relationship Id="rId3" Type="http://schemas.openxmlformats.org/officeDocument/2006/relationships/image" Target="../media/image238.png"/><Relationship Id="rId2" Type="http://schemas.openxmlformats.org/officeDocument/2006/relationships/image" Target="../media/image228.svg"/><Relationship Id="rId1" Type="http://schemas.openxmlformats.org/officeDocument/2006/relationships/image" Target="../media/image23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230.svg"/><Relationship Id="rId1" Type="http://schemas.openxmlformats.org/officeDocument/2006/relationships/image" Target="../media/image239.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image" Target="../media/image234.svg"/><Relationship Id="rId7" Type="http://schemas.openxmlformats.org/officeDocument/2006/relationships/image" Target="../media/image243.png"/><Relationship Id="rId6" Type="http://schemas.openxmlformats.org/officeDocument/2006/relationships/image" Target="../media/image233.svg"/><Relationship Id="rId5" Type="http://schemas.openxmlformats.org/officeDocument/2006/relationships/image" Target="../media/image242.png"/><Relationship Id="rId4" Type="http://schemas.openxmlformats.org/officeDocument/2006/relationships/image" Target="../media/image232.svg"/><Relationship Id="rId3" Type="http://schemas.openxmlformats.org/officeDocument/2006/relationships/image" Target="../media/image241.png"/><Relationship Id="rId2" Type="http://schemas.openxmlformats.org/officeDocument/2006/relationships/image" Target="../media/image231.svg"/><Relationship Id="rId1" Type="http://schemas.openxmlformats.org/officeDocument/2006/relationships/image" Target="../media/image240.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image" Target="../media/image237.svg"/><Relationship Id="rId5" Type="http://schemas.openxmlformats.org/officeDocument/2006/relationships/image" Target="../media/image246.png"/><Relationship Id="rId4" Type="http://schemas.openxmlformats.org/officeDocument/2006/relationships/image" Target="../media/image236.svg"/><Relationship Id="rId3" Type="http://schemas.openxmlformats.org/officeDocument/2006/relationships/image" Target="../media/image245.png"/><Relationship Id="rId2" Type="http://schemas.openxmlformats.org/officeDocument/2006/relationships/image" Target="../media/image235.svg"/><Relationship Id="rId1" Type="http://schemas.openxmlformats.org/officeDocument/2006/relationships/image" Target="../media/image24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slide" Target="slide17.xml"/><Relationship Id="rId2" Type="http://schemas.openxmlformats.org/officeDocument/2006/relationships/slide" Target="slide10.xml"/><Relationship Id="rId1" Type="http://schemas.openxmlformats.org/officeDocument/2006/relationships/hyperlink" Target="https://aws.amazon.com/architecture/icons/"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238.svg"/><Relationship Id="rId1" Type="http://schemas.openxmlformats.org/officeDocument/2006/relationships/image" Target="../media/image247.png"/></Relationships>
</file>

<file path=ppt/slides/_rels/slide61.xml.rels><?xml version="1.0" encoding="UTF-8" standalone="yes"?>
<Relationships xmlns="http://schemas.openxmlformats.org/package/2006/relationships"><Relationship Id="rId9" Type="http://schemas.openxmlformats.org/officeDocument/2006/relationships/image" Target="../media/image251.png"/><Relationship Id="rId8" Type="http://schemas.openxmlformats.org/officeDocument/2006/relationships/image" Target="../media/image241.svg"/><Relationship Id="rId7" Type="http://schemas.openxmlformats.org/officeDocument/2006/relationships/image" Target="../media/image250.png"/><Relationship Id="rId6" Type="http://schemas.openxmlformats.org/officeDocument/2006/relationships/image" Target="../media/image240.svg"/><Relationship Id="rId5" Type="http://schemas.openxmlformats.org/officeDocument/2006/relationships/image" Target="../media/image249.png"/><Relationship Id="rId4" Type="http://schemas.openxmlformats.org/officeDocument/2006/relationships/image" Target="../media/image239.svg"/><Relationship Id="rId3" Type="http://schemas.openxmlformats.org/officeDocument/2006/relationships/image" Target="../media/image248.png"/><Relationship Id="rId25" Type="http://schemas.openxmlformats.org/officeDocument/2006/relationships/notesSlide" Target="../notesSlides/notesSlide9.xml"/><Relationship Id="rId24" Type="http://schemas.openxmlformats.org/officeDocument/2006/relationships/slideLayout" Target="../slideLayouts/slideLayout62.xml"/><Relationship Id="rId23" Type="http://schemas.openxmlformats.org/officeDocument/2006/relationships/image" Target="../media/image247.svg"/><Relationship Id="rId22" Type="http://schemas.openxmlformats.org/officeDocument/2006/relationships/image" Target="../media/image256.png"/><Relationship Id="rId21" Type="http://schemas.openxmlformats.org/officeDocument/2006/relationships/image" Target="../media/image246.svg"/><Relationship Id="rId20" Type="http://schemas.openxmlformats.org/officeDocument/2006/relationships/image" Target="../media/image255.png"/><Relationship Id="rId2" Type="http://schemas.openxmlformats.org/officeDocument/2006/relationships/image" Target="../media/image2.svg"/><Relationship Id="rId19" Type="http://schemas.openxmlformats.org/officeDocument/2006/relationships/image" Target="../media/image245.svg"/><Relationship Id="rId18" Type="http://schemas.openxmlformats.org/officeDocument/2006/relationships/image" Target="../media/image254.png"/><Relationship Id="rId17" Type="http://schemas.openxmlformats.org/officeDocument/2006/relationships/image" Target="../media/image244.svg"/><Relationship Id="rId16" Type="http://schemas.openxmlformats.org/officeDocument/2006/relationships/image" Target="../media/image253.png"/><Relationship Id="rId15" Type="http://schemas.openxmlformats.org/officeDocument/2006/relationships/hyperlink" Target="https://aws.amazon.com/ec2/instance-types/" TargetMode="External"/><Relationship Id="rId14" Type="http://schemas.openxmlformats.org/officeDocument/2006/relationships/image" Target="../media/image3.svg"/><Relationship Id="rId13" Type="http://schemas.openxmlformats.org/officeDocument/2006/relationships/image" Target="../media/image9.png"/><Relationship Id="rId12" Type="http://schemas.openxmlformats.org/officeDocument/2006/relationships/image" Target="../media/image243.svg"/><Relationship Id="rId11" Type="http://schemas.openxmlformats.org/officeDocument/2006/relationships/image" Target="../media/image252.png"/><Relationship Id="rId10" Type="http://schemas.openxmlformats.org/officeDocument/2006/relationships/image" Target="../media/image242.svg"/><Relationship Id="rId1" Type="http://schemas.openxmlformats.org/officeDocument/2006/relationships/image" Target="../media/image8.png"/></Relationships>
</file>

<file path=ppt/slides/_rels/slide62.xml.rels><?xml version="1.0" encoding="UTF-8" standalone="yes"?>
<Relationships xmlns="http://schemas.openxmlformats.org/package/2006/relationships"><Relationship Id="rId9" Type="http://schemas.openxmlformats.org/officeDocument/2006/relationships/image" Target="../media/image260.png"/><Relationship Id="rId8" Type="http://schemas.openxmlformats.org/officeDocument/2006/relationships/image" Target="../media/image11.svg"/><Relationship Id="rId7" Type="http://schemas.openxmlformats.org/officeDocument/2006/relationships/image" Target="../media/image20.png"/><Relationship Id="rId6" Type="http://schemas.openxmlformats.org/officeDocument/2006/relationships/image" Target="../media/image250.svg"/><Relationship Id="rId5" Type="http://schemas.openxmlformats.org/officeDocument/2006/relationships/image" Target="../media/image259.png"/><Relationship Id="rId4" Type="http://schemas.openxmlformats.org/officeDocument/2006/relationships/image" Target="../media/image249.svg"/><Relationship Id="rId3" Type="http://schemas.openxmlformats.org/officeDocument/2006/relationships/image" Target="../media/image258.png"/><Relationship Id="rId2" Type="http://schemas.openxmlformats.org/officeDocument/2006/relationships/image" Target="../media/image248.svg"/><Relationship Id="rId15" Type="http://schemas.openxmlformats.org/officeDocument/2006/relationships/slideLayout" Target="../slideLayouts/slideLayout61.xml"/><Relationship Id="rId14" Type="http://schemas.openxmlformats.org/officeDocument/2006/relationships/image" Target="../media/image6.svg"/><Relationship Id="rId13" Type="http://schemas.openxmlformats.org/officeDocument/2006/relationships/image" Target="../media/image12.png"/><Relationship Id="rId12" Type="http://schemas.openxmlformats.org/officeDocument/2006/relationships/image" Target="../media/image252.svg"/><Relationship Id="rId11" Type="http://schemas.openxmlformats.org/officeDocument/2006/relationships/image" Target="../media/image261.png"/><Relationship Id="rId10" Type="http://schemas.openxmlformats.org/officeDocument/2006/relationships/image" Target="../media/image251.svg"/><Relationship Id="rId1" Type="http://schemas.openxmlformats.org/officeDocument/2006/relationships/image" Target="../media/image257.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256.svg"/><Relationship Id="rId7" Type="http://schemas.openxmlformats.org/officeDocument/2006/relationships/image" Target="../media/image265.png"/><Relationship Id="rId6" Type="http://schemas.openxmlformats.org/officeDocument/2006/relationships/image" Target="../media/image255.svg"/><Relationship Id="rId5" Type="http://schemas.openxmlformats.org/officeDocument/2006/relationships/image" Target="../media/image264.png"/><Relationship Id="rId4" Type="http://schemas.openxmlformats.org/officeDocument/2006/relationships/image" Target="../media/image254.svg"/><Relationship Id="rId3" Type="http://schemas.openxmlformats.org/officeDocument/2006/relationships/image" Target="../media/image263.png"/><Relationship Id="rId2" Type="http://schemas.openxmlformats.org/officeDocument/2006/relationships/image" Target="../media/image253.svg"/><Relationship Id="rId1" Type="http://schemas.openxmlformats.org/officeDocument/2006/relationships/image" Target="../media/image262.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260.svg"/><Relationship Id="rId7" Type="http://schemas.openxmlformats.org/officeDocument/2006/relationships/image" Target="../media/image269.png"/><Relationship Id="rId6" Type="http://schemas.openxmlformats.org/officeDocument/2006/relationships/image" Target="../media/image259.svg"/><Relationship Id="rId5" Type="http://schemas.openxmlformats.org/officeDocument/2006/relationships/image" Target="../media/image268.png"/><Relationship Id="rId4" Type="http://schemas.openxmlformats.org/officeDocument/2006/relationships/image" Target="../media/image258.svg"/><Relationship Id="rId3" Type="http://schemas.openxmlformats.org/officeDocument/2006/relationships/image" Target="../media/image267.png"/><Relationship Id="rId2" Type="http://schemas.openxmlformats.org/officeDocument/2006/relationships/image" Target="../media/image257.svg"/><Relationship Id="rId1" Type="http://schemas.openxmlformats.org/officeDocument/2006/relationships/image" Target="../media/image266.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264.svg"/><Relationship Id="rId7" Type="http://schemas.openxmlformats.org/officeDocument/2006/relationships/image" Target="../media/image273.png"/><Relationship Id="rId6" Type="http://schemas.openxmlformats.org/officeDocument/2006/relationships/image" Target="../media/image263.svg"/><Relationship Id="rId5" Type="http://schemas.openxmlformats.org/officeDocument/2006/relationships/image" Target="../media/image272.png"/><Relationship Id="rId4" Type="http://schemas.openxmlformats.org/officeDocument/2006/relationships/image" Target="../media/image262.svg"/><Relationship Id="rId3" Type="http://schemas.openxmlformats.org/officeDocument/2006/relationships/image" Target="../media/image271.png"/><Relationship Id="rId2" Type="http://schemas.openxmlformats.org/officeDocument/2006/relationships/image" Target="../media/image261.svg"/><Relationship Id="rId1" Type="http://schemas.openxmlformats.org/officeDocument/2006/relationships/image" Target="../media/image270.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268.svg"/><Relationship Id="rId7" Type="http://schemas.openxmlformats.org/officeDocument/2006/relationships/image" Target="../media/image277.png"/><Relationship Id="rId6" Type="http://schemas.openxmlformats.org/officeDocument/2006/relationships/image" Target="../media/image267.svg"/><Relationship Id="rId5" Type="http://schemas.openxmlformats.org/officeDocument/2006/relationships/image" Target="../media/image276.png"/><Relationship Id="rId4" Type="http://schemas.openxmlformats.org/officeDocument/2006/relationships/image" Target="../media/image266.svg"/><Relationship Id="rId3" Type="http://schemas.openxmlformats.org/officeDocument/2006/relationships/image" Target="../media/image275.png"/><Relationship Id="rId2" Type="http://schemas.openxmlformats.org/officeDocument/2006/relationships/image" Target="../media/image265.svg"/><Relationship Id="rId1" Type="http://schemas.openxmlformats.org/officeDocument/2006/relationships/image" Target="../media/image27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269.svg"/><Relationship Id="rId1" Type="http://schemas.openxmlformats.org/officeDocument/2006/relationships/image" Target="../media/image27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270.svg"/><Relationship Id="rId1" Type="http://schemas.openxmlformats.org/officeDocument/2006/relationships/image" Target="../media/image27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image" Target="../media/image219.svg"/><Relationship Id="rId1" Type="http://schemas.openxmlformats.org/officeDocument/2006/relationships/image" Target="../media/image2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271.svg"/><Relationship Id="rId1" Type="http://schemas.openxmlformats.org/officeDocument/2006/relationships/image" Target="../media/image280.png"/></Relationships>
</file>

<file path=ppt/slides/_rels/slide71.xml.rels><?xml version="1.0" encoding="UTF-8" standalone="yes"?>
<Relationships xmlns="http://schemas.openxmlformats.org/package/2006/relationships"><Relationship Id="rId9" Type="http://schemas.openxmlformats.org/officeDocument/2006/relationships/image" Target="../media/image285.png"/><Relationship Id="rId8" Type="http://schemas.openxmlformats.org/officeDocument/2006/relationships/image" Target="../media/image275.svg"/><Relationship Id="rId7" Type="http://schemas.openxmlformats.org/officeDocument/2006/relationships/image" Target="../media/image284.png"/><Relationship Id="rId6" Type="http://schemas.openxmlformats.org/officeDocument/2006/relationships/image" Target="../media/image274.svg"/><Relationship Id="rId5" Type="http://schemas.openxmlformats.org/officeDocument/2006/relationships/image" Target="../media/image283.png"/><Relationship Id="rId4" Type="http://schemas.openxmlformats.org/officeDocument/2006/relationships/image" Target="../media/image273.svg"/><Relationship Id="rId3" Type="http://schemas.openxmlformats.org/officeDocument/2006/relationships/image" Target="../media/image282.png"/><Relationship Id="rId29" Type="http://schemas.openxmlformats.org/officeDocument/2006/relationships/slideLayout" Target="../slideLayouts/slideLayout61.xml"/><Relationship Id="rId28" Type="http://schemas.openxmlformats.org/officeDocument/2006/relationships/image" Target="../media/image285.svg"/><Relationship Id="rId27" Type="http://schemas.openxmlformats.org/officeDocument/2006/relationships/image" Target="../media/image294.png"/><Relationship Id="rId26" Type="http://schemas.openxmlformats.org/officeDocument/2006/relationships/image" Target="../media/image284.svg"/><Relationship Id="rId25" Type="http://schemas.openxmlformats.org/officeDocument/2006/relationships/image" Target="../media/image293.png"/><Relationship Id="rId24" Type="http://schemas.openxmlformats.org/officeDocument/2006/relationships/image" Target="../media/image283.svg"/><Relationship Id="rId23" Type="http://schemas.openxmlformats.org/officeDocument/2006/relationships/image" Target="../media/image292.png"/><Relationship Id="rId22" Type="http://schemas.openxmlformats.org/officeDocument/2006/relationships/image" Target="../media/image282.svg"/><Relationship Id="rId21" Type="http://schemas.openxmlformats.org/officeDocument/2006/relationships/image" Target="../media/image291.png"/><Relationship Id="rId20" Type="http://schemas.openxmlformats.org/officeDocument/2006/relationships/image" Target="../media/image281.svg"/><Relationship Id="rId2" Type="http://schemas.openxmlformats.org/officeDocument/2006/relationships/image" Target="../media/image272.svg"/><Relationship Id="rId19" Type="http://schemas.openxmlformats.org/officeDocument/2006/relationships/image" Target="../media/image290.png"/><Relationship Id="rId18" Type="http://schemas.openxmlformats.org/officeDocument/2006/relationships/image" Target="../media/image280.svg"/><Relationship Id="rId17" Type="http://schemas.openxmlformats.org/officeDocument/2006/relationships/image" Target="../media/image289.png"/><Relationship Id="rId16" Type="http://schemas.openxmlformats.org/officeDocument/2006/relationships/image" Target="../media/image279.svg"/><Relationship Id="rId15" Type="http://schemas.openxmlformats.org/officeDocument/2006/relationships/image" Target="../media/image288.png"/><Relationship Id="rId14" Type="http://schemas.openxmlformats.org/officeDocument/2006/relationships/image" Target="../media/image278.svg"/><Relationship Id="rId13" Type="http://schemas.openxmlformats.org/officeDocument/2006/relationships/image" Target="../media/image287.png"/><Relationship Id="rId12" Type="http://schemas.openxmlformats.org/officeDocument/2006/relationships/image" Target="../media/image277.svg"/><Relationship Id="rId11" Type="http://schemas.openxmlformats.org/officeDocument/2006/relationships/image" Target="../media/image286.png"/><Relationship Id="rId10" Type="http://schemas.openxmlformats.org/officeDocument/2006/relationships/image" Target="../media/image276.svg"/><Relationship Id="rId1" Type="http://schemas.openxmlformats.org/officeDocument/2006/relationships/image" Target="../media/image281.png"/></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image" Target="../media/image289.svg"/><Relationship Id="rId7" Type="http://schemas.openxmlformats.org/officeDocument/2006/relationships/image" Target="../media/image298.png"/><Relationship Id="rId6" Type="http://schemas.openxmlformats.org/officeDocument/2006/relationships/image" Target="../media/image288.svg"/><Relationship Id="rId5" Type="http://schemas.openxmlformats.org/officeDocument/2006/relationships/image" Target="../media/image297.png"/><Relationship Id="rId4" Type="http://schemas.openxmlformats.org/officeDocument/2006/relationships/image" Target="../media/image287.svg"/><Relationship Id="rId3" Type="http://schemas.openxmlformats.org/officeDocument/2006/relationships/image" Target="../media/image296.png"/><Relationship Id="rId2" Type="http://schemas.openxmlformats.org/officeDocument/2006/relationships/image" Target="../media/image286.svg"/><Relationship Id="rId1" Type="http://schemas.openxmlformats.org/officeDocument/2006/relationships/image" Target="../media/image29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290.svg"/><Relationship Id="rId1" Type="http://schemas.openxmlformats.org/officeDocument/2006/relationships/image" Target="../media/image29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image" Target="../media/image291.svg"/><Relationship Id="rId1" Type="http://schemas.openxmlformats.org/officeDocument/2006/relationships/image" Target="../media/image300.png"/></Relationships>
</file>

<file path=ppt/slides/_rels/slide75.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295.svg"/><Relationship Id="rId7" Type="http://schemas.openxmlformats.org/officeDocument/2006/relationships/image" Target="../media/image304.png"/><Relationship Id="rId6" Type="http://schemas.openxmlformats.org/officeDocument/2006/relationships/image" Target="../media/image294.svg"/><Relationship Id="rId5" Type="http://schemas.openxmlformats.org/officeDocument/2006/relationships/image" Target="../media/image303.png"/><Relationship Id="rId4" Type="http://schemas.openxmlformats.org/officeDocument/2006/relationships/image" Target="../media/image293.svg"/><Relationship Id="rId3" Type="http://schemas.openxmlformats.org/officeDocument/2006/relationships/image" Target="../media/image302.png"/><Relationship Id="rId2" Type="http://schemas.openxmlformats.org/officeDocument/2006/relationships/image" Target="../media/image292.svg"/><Relationship Id="rId1" Type="http://schemas.openxmlformats.org/officeDocument/2006/relationships/image" Target="../media/image301.png"/></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299.svg"/><Relationship Id="rId7" Type="http://schemas.openxmlformats.org/officeDocument/2006/relationships/image" Target="../media/image308.png"/><Relationship Id="rId6" Type="http://schemas.openxmlformats.org/officeDocument/2006/relationships/image" Target="../media/image298.svg"/><Relationship Id="rId5" Type="http://schemas.openxmlformats.org/officeDocument/2006/relationships/image" Target="../media/image307.png"/><Relationship Id="rId4" Type="http://schemas.openxmlformats.org/officeDocument/2006/relationships/image" Target="../media/image297.svg"/><Relationship Id="rId3" Type="http://schemas.openxmlformats.org/officeDocument/2006/relationships/image" Target="../media/image306.png"/><Relationship Id="rId2" Type="http://schemas.openxmlformats.org/officeDocument/2006/relationships/image" Target="../media/image296.svg"/><Relationship Id="rId1" Type="http://schemas.openxmlformats.org/officeDocument/2006/relationships/image" Target="../media/image30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image" Target="../media/image300.svg"/><Relationship Id="rId1" Type="http://schemas.openxmlformats.org/officeDocument/2006/relationships/image" Target="../media/image309.png"/></Relationships>
</file>

<file path=ppt/slides/_rels/slide78.xml.rels><?xml version="1.0" encoding="UTF-8" standalone="yes"?>
<Relationships xmlns="http://schemas.openxmlformats.org/package/2006/relationships"><Relationship Id="rId9" Type="http://schemas.openxmlformats.org/officeDocument/2006/relationships/image" Target="../media/image314.png"/><Relationship Id="rId8" Type="http://schemas.openxmlformats.org/officeDocument/2006/relationships/image" Target="../media/image304.svg"/><Relationship Id="rId7" Type="http://schemas.openxmlformats.org/officeDocument/2006/relationships/image" Target="../media/image313.png"/><Relationship Id="rId6" Type="http://schemas.openxmlformats.org/officeDocument/2006/relationships/image" Target="../media/image303.svg"/><Relationship Id="rId5" Type="http://schemas.openxmlformats.org/officeDocument/2006/relationships/image" Target="../media/image312.png"/><Relationship Id="rId4" Type="http://schemas.openxmlformats.org/officeDocument/2006/relationships/image" Target="../media/image302.svg"/><Relationship Id="rId32" Type="http://schemas.openxmlformats.org/officeDocument/2006/relationships/notesSlide" Target="../notesSlides/notesSlide10.xml"/><Relationship Id="rId31" Type="http://schemas.openxmlformats.org/officeDocument/2006/relationships/slideLayout" Target="../slideLayouts/slideLayout66.xml"/><Relationship Id="rId30" Type="http://schemas.openxmlformats.org/officeDocument/2006/relationships/image" Target="../media/image315.svg"/><Relationship Id="rId3" Type="http://schemas.openxmlformats.org/officeDocument/2006/relationships/image" Target="../media/image311.png"/><Relationship Id="rId29" Type="http://schemas.openxmlformats.org/officeDocument/2006/relationships/image" Target="../media/image324.png"/><Relationship Id="rId28" Type="http://schemas.openxmlformats.org/officeDocument/2006/relationships/image" Target="../media/image314.svg"/><Relationship Id="rId27" Type="http://schemas.openxmlformats.org/officeDocument/2006/relationships/image" Target="../media/image323.png"/><Relationship Id="rId26" Type="http://schemas.openxmlformats.org/officeDocument/2006/relationships/image" Target="../media/image313.svg"/><Relationship Id="rId25" Type="http://schemas.openxmlformats.org/officeDocument/2006/relationships/image" Target="../media/image322.png"/><Relationship Id="rId24" Type="http://schemas.openxmlformats.org/officeDocument/2006/relationships/image" Target="../media/image312.svg"/><Relationship Id="rId23" Type="http://schemas.openxmlformats.org/officeDocument/2006/relationships/image" Target="../media/image321.png"/><Relationship Id="rId22" Type="http://schemas.openxmlformats.org/officeDocument/2006/relationships/image" Target="../media/image311.svg"/><Relationship Id="rId21" Type="http://schemas.openxmlformats.org/officeDocument/2006/relationships/image" Target="../media/image320.png"/><Relationship Id="rId20" Type="http://schemas.openxmlformats.org/officeDocument/2006/relationships/image" Target="../media/image310.svg"/><Relationship Id="rId2" Type="http://schemas.openxmlformats.org/officeDocument/2006/relationships/image" Target="../media/image301.svg"/><Relationship Id="rId19" Type="http://schemas.openxmlformats.org/officeDocument/2006/relationships/image" Target="../media/image319.png"/><Relationship Id="rId18" Type="http://schemas.openxmlformats.org/officeDocument/2006/relationships/image" Target="../media/image309.svg"/><Relationship Id="rId17" Type="http://schemas.openxmlformats.org/officeDocument/2006/relationships/image" Target="../media/image318.png"/><Relationship Id="rId16" Type="http://schemas.openxmlformats.org/officeDocument/2006/relationships/image" Target="../media/image308.svg"/><Relationship Id="rId15" Type="http://schemas.openxmlformats.org/officeDocument/2006/relationships/image" Target="../media/image317.png"/><Relationship Id="rId14" Type="http://schemas.openxmlformats.org/officeDocument/2006/relationships/image" Target="../media/image307.svg"/><Relationship Id="rId13" Type="http://schemas.openxmlformats.org/officeDocument/2006/relationships/image" Target="../media/image316.png"/><Relationship Id="rId12" Type="http://schemas.openxmlformats.org/officeDocument/2006/relationships/image" Target="../media/image306.svg"/><Relationship Id="rId11" Type="http://schemas.openxmlformats.org/officeDocument/2006/relationships/image" Target="../media/image315.png"/><Relationship Id="rId10" Type="http://schemas.openxmlformats.org/officeDocument/2006/relationships/image" Target="../media/image305.svg"/><Relationship Id="rId1" Type="http://schemas.openxmlformats.org/officeDocument/2006/relationships/image" Target="../media/image310.png"/></Relationships>
</file>

<file path=ppt/slides/_rels/slide79.xml.rels><?xml version="1.0" encoding="UTF-8" standalone="yes"?>
<Relationships xmlns="http://schemas.openxmlformats.org/package/2006/relationships"><Relationship Id="rId9" Type="http://schemas.openxmlformats.org/officeDocument/2006/relationships/image" Target="../media/image329.png"/><Relationship Id="rId8" Type="http://schemas.openxmlformats.org/officeDocument/2006/relationships/image" Target="../media/image319.svg"/><Relationship Id="rId7" Type="http://schemas.openxmlformats.org/officeDocument/2006/relationships/image" Target="../media/image328.png"/><Relationship Id="rId6" Type="http://schemas.openxmlformats.org/officeDocument/2006/relationships/image" Target="../media/image318.svg"/><Relationship Id="rId5" Type="http://schemas.openxmlformats.org/officeDocument/2006/relationships/image" Target="../media/image327.png"/><Relationship Id="rId4" Type="http://schemas.openxmlformats.org/officeDocument/2006/relationships/image" Target="../media/image317.svg"/><Relationship Id="rId3" Type="http://schemas.openxmlformats.org/officeDocument/2006/relationships/image" Target="../media/image326.png"/><Relationship Id="rId2" Type="http://schemas.openxmlformats.org/officeDocument/2006/relationships/image" Target="../media/image316.svg"/><Relationship Id="rId11" Type="http://schemas.openxmlformats.org/officeDocument/2006/relationships/slideLayout" Target="../slideLayouts/slideLayout66.xml"/><Relationship Id="rId10" Type="http://schemas.openxmlformats.org/officeDocument/2006/relationships/image" Target="../media/image320.svg"/><Relationship Id="rId1" Type="http://schemas.openxmlformats.org/officeDocument/2006/relationships/image" Target="../media/image32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image" Target="../media/image4.svg"/><Relationship Id="rId7"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9.png"/><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1.svg"/><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9" Type="http://schemas.openxmlformats.org/officeDocument/2006/relationships/image" Target="../media/image334.png"/><Relationship Id="rId8" Type="http://schemas.openxmlformats.org/officeDocument/2006/relationships/image" Target="../media/image324.svg"/><Relationship Id="rId7" Type="http://schemas.openxmlformats.org/officeDocument/2006/relationships/image" Target="../media/image333.png"/><Relationship Id="rId6" Type="http://schemas.openxmlformats.org/officeDocument/2006/relationships/image" Target="../media/image323.svg"/><Relationship Id="rId5" Type="http://schemas.openxmlformats.org/officeDocument/2006/relationships/image" Target="../media/image332.png"/><Relationship Id="rId4" Type="http://schemas.openxmlformats.org/officeDocument/2006/relationships/image" Target="../media/image322.svg"/><Relationship Id="rId3" Type="http://schemas.openxmlformats.org/officeDocument/2006/relationships/image" Target="../media/image331.png"/><Relationship Id="rId2" Type="http://schemas.openxmlformats.org/officeDocument/2006/relationships/image" Target="../media/image321.svg"/><Relationship Id="rId17" Type="http://schemas.openxmlformats.org/officeDocument/2006/relationships/slideLayout" Target="../slideLayouts/slideLayout66.xml"/><Relationship Id="rId16" Type="http://schemas.openxmlformats.org/officeDocument/2006/relationships/image" Target="../media/image327.svg"/><Relationship Id="rId15" Type="http://schemas.openxmlformats.org/officeDocument/2006/relationships/image" Target="../media/image336.png"/><Relationship Id="rId14" Type="http://schemas.openxmlformats.org/officeDocument/2006/relationships/image" Target="../media/image326.svg"/><Relationship Id="rId13" Type="http://schemas.openxmlformats.org/officeDocument/2006/relationships/image" Target="../media/image335.png"/><Relationship Id="rId12" Type="http://schemas.openxmlformats.org/officeDocument/2006/relationships/image" Target="../media/image302.svg"/><Relationship Id="rId11" Type="http://schemas.openxmlformats.org/officeDocument/2006/relationships/image" Target="../media/image311.png"/><Relationship Id="rId10" Type="http://schemas.openxmlformats.org/officeDocument/2006/relationships/image" Target="../media/image325.svg"/><Relationship Id="rId1" Type="http://schemas.openxmlformats.org/officeDocument/2006/relationships/image" Target="../media/image330.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331.svg"/><Relationship Id="rId7" Type="http://schemas.openxmlformats.org/officeDocument/2006/relationships/image" Target="../media/image340.png"/><Relationship Id="rId6" Type="http://schemas.openxmlformats.org/officeDocument/2006/relationships/image" Target="../media/image330.svg"/><Relationship Id="rId5" Type="http://schemas.openxmlformats.org/officeDocument/2006/relationships/image" Target="../media/image339.png"/><Relationship Id="rId4" Type="http://schemas.openxmlformats.org/officeDocument/2006/relationships/image" Target="../media/image329.svg"/><Relationship Id="rId3" Type="http://schemas.openxmlformats.org/officeDocument/2006/relationships/image" Target="../media/image338.png"/><Relationship Id="rId2" Type="http://schemas.openxmlformats.org/officeDocument/2006/relationships/image" Target="../media/image328.svg"/><Relationship Id="rId1" Type="http://schemas.openxmlformats.org/officeDocument/2006/relationships/image" Target="../media/image337.png"/></Relationships>
</file>

<file path=ppt/slides/_rels/slide82.xml.rels><?xml version="1.0" encoding="UTF-8" standalone="yes"?>
<Relationships xmlns="http://schemas.openxmlformats.org/package/2006/relationships"><Relationship Id="rId9" Type="http://schemas.openxmlformats.org/officeDocument/2006/relationships/image" Target="../media/image345.png"/><Relationship Id="rId8" Type="http://schemas.openxmlformats.org/officeDocument/2006/relationships/image" Target="../media/image335.svg"/><Relationship Id="rId7" Type="http://schemas.openxmlformats.org/officeDocument/2006/relationships/image" Target="../media/image344.png"/><Relationship Id="rId6" Type="http://schemas.openxmlformats.org/officeDocument/2006/relationships/image" Target="../media/image334.svg"/><Relationship Id="rId5" Type="http://schemas.openxmlformats.org/officeDocument/2006/relationships/image" Target="../media/image343.png"/><Relationship Id="rId4" Type="http://schemas.openxmlformats.org/officeDocument/2006/relationships/image" Target="../media/image333.svg"/><Relationship Id="rId35" Type="http://schemas.openxmlformats.org/officeDocument/2006/relationships/slideLayout" Target="../slideLayouts/slideLayout67.xml"/><Relationship Id="rId34" Type="http://schemas.openxmlformats.org/officeDocument/2006/relationships/image" Target="../media/image348.svg"/><Relationship Id="rId33" Type="http://schemas.openxmlformats.org/officeDocument/2006/relationships/image" Target="../media/image357.png"/><Relationship Id="rId32" Type="http://schemas.openxmlformats.org/officeDocument/2006/relationships/image" Target="../media/image347.svg"/><Relationship Id="rId31" Type="http://schemas.openxmlformats.org/officeDocument/2006/relationships/image" Target="../media/image356.png"/><Relationship Id="rId30" Type="http://schemas.openxmlformats.org/officeDocument/2006/relationships/image" Target="../media/image346.svg"/><Relationship Id="rId3" Type="http://schemas.openxmlformats.org/officeDocument/2006/relationships/image" Target="../media/image342.png"/><Relationship Id="rId29" Type="http://schemas.openxmlformats.org/officeDocument/2006/relationships/image" Target="../media/image355.png"/><Relationship Id="rId28" Type="http://schemas.openxmlformats.org/officeDocument/2006/relationships/image" Target="../media/image345.svg"/><Relationship Id="rId27" Type="http://schemas.openxmlformats.org/officeDocument/2006/relationships/image" Target="../media/image354.png"/><Relationship Id="rId26" Type="http://schemas.openxmlformats.org/officeDocument/2006/relationships/image" Target="../media/image344.svg"/><Relationship Id="rId25" Type="http://schemas.openxmlformats.org/officeDocument/2006/relationships/image" Target="../media/image353.png"/><Relationship Id="rId24" Type="http://schemas.openxmlformats.org/officeDocument/2006/relationships/image" Target="../media/image343.svg"/><Relationship Id="rId23" Type="http://schemas.openxmlformats.org/officeDocument/2006/relationships/image" Target="../media/image352.png"/><Relationship Id="rId22" Type="http://schemas.openxmlformats.org/officeDocument/2006/relationships/image" Target="../media/image342.svg"/><Relationship Id="rId21" Type="http://schemas.openxmlformats.org/officeDocument/2006/relationships/image" Target="../media/image351.png"/><Relationship Id="rId20" Type="http://schemas.openxmlformats.org/officeDocument/2006/relationships/image" Target="../media/image341.svg"/><Relationship Id="rId2" Type="http://schemas.openxmlformats.org/officeDocument/2006/relationships/image" Target="../media/image332.svg"/><Relationship Id="rId19" Type="http://schemas.openxmlformats.org/officeDocument/2006/relationships/image" Target="../media/image350.png"/><Relationship Id="rId18" Type="http://schemas.openxmlformats.org/officeDocument/2006/relationships/image" Target="../media/image340.svg"/><Relationship Id="rId17" Type="http://schemas.openxmlformats.org/officeDocument/2006/relationships/image" Target="../media/image349.png"/><Relationship Id="rId16" Type="http://schemas.openxmlformats.org/officeDocument/2006/relationships/image" Target="../media/image339.svg"/><Relationship Id="rId15" Type="http://schemas.openxmlformats.org/officeDocument/2006/relationships/image" Target="../media/image348.png"/><Relationship Id="rId14" Type="http://schemas.openxmlformats.org/officeDocument/2006/relationships/image" Target="../media/image338.svg"/><Relationship Id="rId13" Type="http://schemas.openxmlformats.org/officeDocument/2006/relationships/image" Target="../media/image347.png"/><Relationship Id="rId12" Type="http://schemas.openxmlformats.org/officeDocument/2006/relationships/image" Target="../media/image337.svg"/><Relationship Id="rId11" Type="http://schemas.openxmlformats.org/officeDocument/2006/relationships/image" Target="../media/image346.png"/><Relationship Id="rId10" Type="http://schemas.openxmlformats.org/officeDocument/2006/relationships/image" Target="../media/image336.svg"/><Relationship Id="rId1" Type="http://schemas.openxmlformats.org/officeDocument/2006/relationships/image" Target="../media/image34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image" Target="../media/image349.svg"/><Relationship Id="rId1" Type="http://schemas.openxmlformats.org/officeDocument/2006/relationships/image" Target="../media/image358.png"/></Relationships>
</file>

<file path=ppt/slides/_rels/slide84.xml.rels><?xml version="1.0" encoding="UTF-8" standalone="yes"?>
<Relationships xmlns="http://schemas.openxmlformats.org/package/2006/relationships"><Relationship Id="rId9" Type="http://schemas.openxmlformats.org/officeDocument/2006/relationships/image" Target="../media/image363.png"/><Relationship Id="rId8" Type="http://schemas.openxmlformats.org/officeDocument/2006/relationships/image" Target="../media/image353.svg"/><Relationship Id="rId7" Type="http://schemas.openxmlformats.org/officeDocument/2006/relationships/image" Target="../media/image362.png"/><Relationship Id="rId6" Type="http://schemas.openxmlformats.org/officeDocument/2006/relationships/image" Target="../media/image352.svg"/><Relationship Id="rId5" Type="http://schemas.openxmlformats.org/officeDocument/2006/relationships/image" Target="../media/image361.png"/><Relationship Id="rId4" Type="http://schemas.openxmlformats.org/officeDocument/2006/relationships/image" Target="../media/image351.svg"/><Relationship Id="rId3" Type="http://schemas.openxmlformats.org/officeDocument/2006/relationships/image" Target="../media/image360.png"/><Relationship Id="rId2" Type="http://schemas.openxmlformats.org/officeDocument/2006/relationships/image" Target="../media/image350.svg"/><Relationship Id="rId11" Type="http://schemas.openxmlformats.org/officeDocument/2006/relationships/slideLayout" Target="../slideLayouts/slideLayout66.xml"/><Relationship Id="rId10" Type="http://schemas.openxmlformats.org/officeDocument/2006/relationships/image" Target="../media/image354.svg"/><Relationship Id="rId1" Type="http://schemas.openxmlformats.org/officeDocument/2006/relationships/image" Target="../media/image359.png"/></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358.svg"/><Relationship Id="rId7" Type="http://schemas.openxmlformats.org/officeDocument/2006/relationships/image" Target="../media/image367.png"/><Relationship Id="rId6" Type="http://schemas.openxmlformats.org/officeDocument/2006/relationships/image" Target="../media/image357.svg"/><Relationship Id="rId5" Type="http://schemas.openxmlformats.org/officeDocument/2006/relationships/image" Target="../media/image366.png"/><Relationship Id="rId4" Type="http://schemas.openxmlformats.org/officeDocument/2006/relationships/image" Target="../media/image356.svg"/><Relationship Id="rId3" Type="http://schemas.openxmlformats.org/officeDocument/2006/relationships/image" Target="../media/image365.png"/><Relationship Id="rId2" Type="http://schemas.openxmlformats.org/officeDocument/2006/relationships/image" Target="../media/image355.svg"/><Relationship Id="rId1" Type="http://schemas.openxmlformats.org/officeDocument/2006/relationships/image" Target="../media/image364.pn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362.svg"/><Relationship Id="rId7" Type="http://schemas.openxmlformats.org/officeDocument/2006/relationships/image" Target="../media/image371.png"/><Relationship Id="rId6" Type="http://schemas.openxmlformats.org/officeDocument/2006/relationships/image" Target="../media/image361.svg"/><Relationship Id="rId5" Type="http://schemas.openxmlformats.org/officeDocument/2006/relationships/image" Target="../media/image370.png"/><Relationship Id="rId4" Type="http://schemas.openxmlformats.org/officeDocument/2006/relationships/image" Target="../media/image360.svg"/><Relationship Id="rId3" Type="http://schemas.openxmlformats.org/officeDocument/2006/relationships/image" Target="../media/image369.png"/><Relationship Id="rId2" Type="http://schemas.openxmlformats.org/officeDocument/2006/relationships/image" Target="../media/image359.svg"/><Relationship Id="rId1" Type="http://schemas.openxmlformats.org/officeDocument/2006/relationships/image" Target="../media/image368.png"/></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image" Target="../media/image366.svg"/><Relationship Id="rId7" Type="http://schemas.openxmlformats.org/officeDocument/2006/relationships/image" Target="../media/image375.png"/><Relationship Id="rId6" Type="http://schemas.openxmlformats.org/officeDocument/2006/relationships/image" Target="../media/image365.svg"/><Relationship Id="rId5" Type="http://schemas.openxmlformats.org/officeDocument/2006/relationships/image" Target="../media/image374.png"/><Relationship Id="rId4" Type="http://schemas.openxmlformats.org/officeDocument/2006/relationships/image" Target="../media/image364.svg"/><Relationship Id="rId3" Type="http://schemas.openxmlformats.org/officeDocument/2006/relationships/image" Target="../media/image373.png"/><Relationship Id="rId2" Type="http://schemas.openxmlformats.org/officeDocument/2006/relationships/image" Target="../media/image363.svg"/><Relationship Id="rId1" Type="http://schemas.openxmlformats.org/officeDocument/2006/relationships/image" Target="../media/image37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367.svg"/><Relationship Id="rId1" Type="http://schemas.openxmlformats.org/officeDocument/2006/relationships/image" Target="../media/image37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image" Target="../media/image368.svg"/><Relationship Id="rId1" Type="http://schemas.openxmlformats.org/officeDocument/2006/relationships/image" Target="../media/image377.pn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svg"/><Relationship Id="rId7" Type="http://schemas.openxmlformats.org/officeDocument/2006/relationships/image" Target="../media/image9.png"/><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5.svg"/><Relationship Id="rId3" Type="http://schemas.openxmlformats.org/officeDocument/2006/relationships/image" Target="../media/image11.png"/><Relationship Id="rId2" Type="http://schemas.openxmlformats.org/officeDocument/2006/relationships/image" Target="../media/image1.svg"/><Relationship Id="rId13" Type="http://schemas.openxmlformats.org/officeDocument/2006/relationships/slideLayout" Target="../slideLayouts/slideLayout45.xml"/><Relationship Id="rId12" Type="http://schemas.openxmlformats.org/officeDocument/2006/relationships/image" Target="../media/image8.svg"/><Relationship Id="rId11" Type="http://schemas.openxmlformats.org/officeDocument/2006/relationships/image" Target="../media/image14.png"/><Relationship Id="rId10" Type="http://schemas.openxmlformats.org/officeDocument/2006/relationships/image" Target="../media/image7.sv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9" Type="http://schemas.openxmlformats.org/officeDocument/2006/relationships/image" Target="../media/image382.png"/><Relationship Id="rId8" Type="http://schemas.openxmlformats.org/officeDocument/2006/relationships/image" Target="../media/image372.svg"/><Relationship Id="rId7" Type="http://schemas.openxmlformats.org/officeDocument/2006/relationships/image" Target="../media/image381.png"/><Relationship Id="rId6" Type="http://schemas.openxmlformats.org/officeDocument/2006/relationships/image" Target="../media/image371.svg"/><Relationship Id="rId5" Type="http://schemas.openxmlformats.org/officeDocument/2006/relationships/image" Target="../media/image380.png"/><Relationship Id="rId4" Type="http://schemas.openxmlformats.org/officeDocument/2006/relationships/image" Target="../media/image370.svg"/><Relationship Id="rId3" Type="http://schemas.openxmlformats.org/officeDocument/2006/relationships/image" Target="../media/image379.png"/><Relationship Id="rId2" Type="http://schemas.openxmlformats.org/officeDocument/2006/relationships/image" Target="../media/image369.svg"/><Relationship Id="rId13" Type="http://schemas.openxmlformats.org/officeDocument/2006/relationships/slideLayout" Target="../slideLayouts/slideLayout69.xml"/><Relationship Id="rId12" Type="http://schemas.openxmlformats.org/officeDocument/2006/relationships/image" Target="../media/image374.svg"/><Relationship Id="rId11" Type="http://schemas.openxmlformats.org/officeDocument/2006/relationships/image" Target="../media/image383.png"/><Relationship Id="rId10" Type="http://schemas.openxmlformats.org/officeDocument/2006/relationships/image" Target="../media/image373.svg"/><Relationship Id="rId1" Type="http://schemas.openxmlformats.org/officeDocument/2006/relationships/image" Target="../media/image378.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3.xml"/><Relationship Id="rId2" Type="http://schemas.openxmlformats.org/officeDocument/2006/relationships/image" Target="../media/image375.svg"/><Relationship Id="rId1" Type="http://schemas.openxmlformats.org/officeDocument/2006/relationships/image" Target="../media/image384.png"/></Relationships>
</file>

<file path=ppt/slides/_rels/slide92.xml.rels><?xml version="1.0" encoding="UTF-8" standalone="yes"?>
<Relationships xmlns="http://schemas.openxmlformats.org/package/2006/relationships"><Relationship Id="rId9" Type="http://schemas.openxmlformats.org/officeDocument/2006/relationships/image" Target="../media/image389.png"/><Relationship Id="rId8" Type="http://schemas.openxmlformats.org/officeDocument/2006/relationships/image" Target="../media/image379.svg"/><Relationship Id="rId7" Type="http://schemas.openxmlformats.org/officeDocument/2006/relationships/image" Target="../media/image388.png"/><Relationship Id="rId6" Type="http://schemas.openxmlformats.org/officeDocument/2006/relationships/image" Target="../media/image378.svg"/><Relationship Id="rId5" Type="http://schemas.openxmlformats.org/officeDocument/2006/relationships/image" Target="../media/image387.png"/><Relationship Id="rId4" Type="http://schemas.openxmlformats.org/officeDocument/2006/relationships/image" Target="../media/image377.svg"/><Relationship Id="rId3" Type="http://schemas.openxmlformats.org/officeDocument/2006/relationships/image" Target="../media/image386.png"/><Relationship Id="rId2" Type="http://schemas.openxmlformats.org/officeDocument/2006/relationships/image" Target="../media/image376.svg"/><Relationship Id="rId19" Type="http://schemas.openxmlformats.org/officeDocument/2006/relationships/slideLayout" Target="../slideLayouts/slideLayout64.xml"/><Relationship Id="rId18" Type="http://schemas.openxmlformats.org/officeDocument/2006/relationships/image" Target="../media/image384.svg"/><Relationship Id="rId17" Type="http://schemas.openxmlformats.org/officeDocument/2006/relationships/image" Target="../media/image393.png"/><Relationship Id="rId16" Type="http://schemas.openxmlformats.org/officeDocument/2006/relationships/image" Target="../media/image383.svg"/><Relationship Id="rId15" Type="http://schemas.openxmlformats.org/officeDocument/2006/relationships/image" Target="../media/image392.png"/><Relationship Id="rId14" Type="http://schemas.openxmlformats.org/officeDocument/2006/relationships/image" Target="../media/image382.svg"/><Relationship Id="rId13" Type="http://schemas.openxmlformats.org/officeDocument/2006/relationships/image" Target="../media/image391.png"/><Relationship Id="rId12" Type="http://schemas.openxmlformats.org/officeDocument/2006/relationships/image" Target="../media/image381.svg"/><Relationship Id="rId11" Type="http://schemas.openxmlformats.org/officeDocument/2006/relationships/image" Target="../media/image390.png"/><Relationship Id="rId10" Type="http://schemas.openxmlformats.org/officeDocument/2006/relationships/image" Target="../media/image380.svg"/><Relationship Id="rId1" Type="http://schemas.openxmlformats.org/officeDocument/2006/relationships/image" Target="../media/image385.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385.svg"/><Relationship Id="rId1" Type="http://schemas.openxmlformats.org/officeDocument/2006/relationships/image" Target="../media/image394.png"/></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image" Target="../media/image389.svg"/><Relationship Id="rId7" Type="http://schemas.openxmlformats.org/officeDocument/2006/relationships/image" Target="../media/image398.png"/><Relationship Id="rId6" Type="http://schemas.openxmlformats.org/officeDocument/2006/relationships/image" Target="../media/image388.svg"/><Relationship Id="rId5" Type="http://schemas.openxmlformats.org/officeDocument/2006/relationships/image" Target="../media/image397.png"/><Relationship Id="rId4" Type="http://schemas.openxmlformats.org/officeDocument/2006/relationships/image" Target="../media/image387.svg"/><Relationship Id="rId3" Type="http://schemas.openxmlformats.org/officeDocument/2006/relationships/image" Target="../media/image396.png"/><Relationship Id="rId2" Type="http://schemas.openxmlformats.org/officeDocument/2006/relationships/image" Target="../media/image386.svg"/><Relationship Id="rId1" Type="http://schemas.openxmlformats.org/officeDocument/2006/relationships/image" Target="../media/image39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390.svg"/><Relationship Id="rId1" Type="http://schemas.openxmlformats.org/officeDocument/2006/relationships/image" Target="../media/image399.png"/></Relationships>
</file>

<file path=ppt/slides/_rels/slide96.xml.rels><?xml version="1.0" encoding="UTF-8" standalone="yes"?>
<Relationships xmlns="http://schemas.openxmlformats.org/package/2006/relationships"><Relationship Id="rId9" Type="http://schemas.openxmlformats.org/officeDocument/2006/relationships/image" Target="../media/image404.png"/><Relationship Id="rId8" Type="http://schemas.openxmlformats.org/officeDocument/2006/relationships/image" Target="../media/image394.svg"/><Relationship Id="rId7" Type="http://schemas.openxmlformats.org/officeDocument/2006/relationships/image" Target="../media/image403.png"/><Relationship Id="rId6" Type="http://schemas.openxmlformats.org/officeDocument/2006/relationships/image" Target="../media/image393.svg"/><Relationship Id="rId5" Type="http://schemas.openxmlformats.org/officeDocument/2006/relationships/image" Target="../media/image402.png"/><Relationship Id="rId4" Type="http://schemas.openxmlformats.org/officeDocument/2006/relationships/image" Target="../media/image392.svg"/><Relationship Id="rId3" Type="http://schemas.openxmlformats.org/officeDocument/2006/relationships/image" Target="../media/image401.png"/><Relationship Id="rId21" Type="http://schemas.openxmlformats.org/officeDocument/2006/relationships/slideLayout" Target="../slideLayouts/slideLayout56.xml"/><Relationship Id="rId20" Type="http://schemas.openxmlformats.org/officeDocument/2006/relationships/image" Target="../media/image400.svg"/><Relationship Id="rId2" Type="http://schemas.openxmlformats.org/officeDocument/2006/relationships/image" Target="../media/image391.svg"/><Relationship Id="rId19" Type="http://schemas.openxmlformats.org/officeDocument/2006/relationships/image" Target="../media/image409.png"/><Relationship Id="rId18" Type="http://schemas.openxmlformats.org/officeDocument/2006/relationships/image" Target="../media/image399.svg"/><Relationship Id="rId17" Type="http://schemas.openxmlformats.org/officeDocument/2006/relationships/image" Target="../media/image408.png"/><Relationship Id="rId16" Type="http://schemas.openxmlformats.org/officeDocument/2006/relationships/image" Target="../media/image398.svg"/><Relationship Id="rId15" Type="http://schemas.openxmlformats.org/officeDocument/2006/relationships/image" Target="../media/image407.png"/><Relationship Id="rId14" Type="http://schemas.openxmlformats.org/officeDocument/2006/relationships/image" Target="../media/image397.svg"/><Relationship Id="rId13" Type="http://schemas.openxmlformats.org/officeDocument/2006/relationships/image" Target="../media/image406.png"/><Relationship Id="rId12" Type="http://schemas.openxmlformats.org/officeDocument/2006/relationships/image" Target="../media/image396.svg"/><Relationship Id="rId11" Type="http://schemas.openxmlformats.org/officeDocument/2006/relationships/image" Target="../media/image405.png"/><Relationship Id="rId10" Type="http://schemas.openxmlformats.org/officeDocument/2006/relationships/image" Target="../media/image395.svg"/><Relationship Id="rId1" Type="http://schemas.openxmlformats.org/officeDocument/2006/relationships/image" Target="../media/image400.png"/></Relationships>
</file>

<file path=ppt/slides/_rels/slide97.xml.rels><?xml version="1.0" encoding="UTF-8" standalone="yes"?>
<Relationships xmlns="http://schemas.openxmlformats.org/package/2006/relationships"><Relationship Id="rId9" Type="http://schemas.openxmlformats.org/officeDocument/2006/relationships/image" Target="../media/image414.png"/><Relationship Id="rId8" Type="http://schemas.openxmlformats.org/officeDocument/2006/relationships/image" Target="../media/image404.svg"/><Relationship Id="rId7" Type="http://schemas.openxmlformats.org/officeDocument/2006/relationships/image" Target="../media/image413.png"/><Relationship Id="rId6" Type="http://schemas.openxmlformats.org/officeDocument/2006/relationships/image" Target="../media/image403.svg"/><Relationship Id="rId5" Type="http://schemas.openxmlformats.org/officeDocument/2006/relationships/image" Target="../media/image412.png"/><Relationship Id="rId4" Type="http://schemas.openxmlformats.org/officeDocument/2006/relationships/image" Target="../media/image402.svg"/><Relationship Id="rId3" Type="http://schemas.openxmlformats.org/officeDocument/2006/relationships/image" Target="../media/image411.png"/><Relationship Id="rId2" Type="http://schemas.openxmlformats.org/officeDocument/2006/relationships/image" Target="../media/image401.svg"/><Relationship Id="rId17" Type="http://schemas.openxmlformats.org/officeDocument/2006/relationships/slideLayout" Target="../slideLayouts/slideLayout56.xml"/><Relationship Id="rId16" Type="http://schemas.openxmlformats.org/officeDocument/2006/relationships/image" Target="../media/image408.svg"/><Relationship Id="rId15" Type="http://schemas.openxmlformats.org/officeDocument/2006/relationships/image" Target="../media/image417.png"/><Relationship Id="rId14" Type="http://schemas.openxmlformats.org/officeDocument/2006/relationships/image" Target="../media/image407.svg"/><Relationship Id="rId13" Type="http://schemas.openxmlformats.org/officeDocument/2006/relationships/image" Target="../media/image416.png"/><Relationship Id="rId12" Type="http://schemas.openxmlformats.org/officeDocument/2006/relationships/image" Target="../media/image406.svg"/><Relationship Id="rId11" Type="http://schemas.openxmlformats.org/officeDocument/2006/relationships/image" Target="../media/image415.png"/><Relationship Id="rId10" Type="http://schemas.openxmlformats.org/officeDocument/2006/relationships/image" Target="../media/image405.svg"/><Relationship Id="rId1" Type="http://schemas.openxmlformats.org/officeDocument/2006/relationships/image" Target="../media/image410.png"/></Relationships>
</file>

<file path=ppt/slides/_rels/slide98.xml.rels><?xml version="1.0" encoding="UTF-8" standalone="yes"?>
<Relationships xmlns="http://schemas.openxmlformats.org/package/2006/relationships"><Relationship Id="rId9" Type="http://schemas.openxmlformats.org/officeDocument/2006/relationships/image" Target="../media/image422.png"/><Relationship Id="rId8" Type="http://schemas.openxmlformats.org/officeDocument/2006/relationships/image" Target="../media/image412.svg"/><Relationship Id="rId7" Type="http://schemas.openxmlformats.org/officeDocument/2006/relationships/image" Target="../media/image421.png"/><Relationship Id="rId6" Type="http://schemas.openxmlformats.org/officeDocument/2006/relationships/image" Target="../media/image411.svg"/><Relationship Id="rId5" Type="http://schemas.openxmlformats.org/officeDocument/2006/relationships/image" Target="../media/image420.png"/><Relationship Id="rId4" Type="http://schemas.openxmlformats.org/officeDocument/2006/relationships/image" Target="../media/image410.svg"/><Relationship Id="rId39" Type="http://schemas.openxmlformats.org/officeDocument/2006/relationships/slideLayout" Target="../slideLayouts/slideLayout56.xml"/><Relationship Id="rId38" Type="http://schemas.openxmlformats.org/officeDocument/2006/relationships/image" Target="../media/image426.svg"/><Relationship Id="rId37" Type="http://schemas.openxmlformats.org/officeDocument/2006/relationships/image" Target="../media/image435.png"/><Relationship Id="rId36" Type="http://schemas.openxmlformats.org/officeDocument/2006/relationships/image" Target="../media/image425.svg"/><Relationship Id="rId35" Type="http://schemas.openxmlformats.org/officeDocument/2006/relationships/image" Target="../media/image434.png"/><Relationship Id="rId34" Type="http://schemas.openxmlformats.org/officeDocument/2006/relationships/image" Target="../media/image424.svg"/><Relationship Id="rId33" Type="http://schemas.openxmlformats.org/officeDocument/2006/relationships/image" Target="../media/image433.png"/><Relationship Id="rId32" Type="http://schemas.openxmlformats.org/officeDocument/2006/relationships/image" Target="../media/image423.svg"/><Relationship Id="rId31" Type="http://schemas.openxmlformats.org/officeDocument/2006/relationships/image" Target="../media/image432.png"/><Relationship Id="rId30" Type="http://schemas.openxmlformats.org/officeDocument/2006/relationships/image" Target="../media/image422.svg"/><Relationship Id="rId3" Type="http://schemas.openxmlformats.org/officeDocument/2006/relationships/image" Target="../media/image419.png"/><Relationship Id="rId29" Type="http://schemas.openxmlformats.org/officeDocument/2006/relationships/image" Target="../media/image431.png"/><Relationship Id="rId28" Type="http://schemas.openxmlformats.org/officeDocument/2006/relationships/image" Target="../media/image421.svg"/><Relationship Id="rId27" Type="http://schemas.openxmlformats.org/officeDocument/2006/relationships/image" Target="../media/image430.png"/><Relationship Id="rId26" Type="http://schemas.openxmlformats.org/officeDocument/2006/relationships/image" Target="../media/image392.svg"/><Relationship Id="rId25" Type="http://schemas.openxmlformats.org/officeDocument/2006/relationships/image" Target="../media/image401.png"/><Relationship Id="rId24" Type="http://schemas.openxmlformats.org/officeDocument/2006/relationships/image" Target="../media/image420.svg"/><Relationship Id="rId23" Type="http://schemas.openxmlformats.org/officeDocument/2006/relationships/image" Target="../media/image429.png"/><Relationship Id="rId22" Type="http://schemas.openxmlformats.org/officeDocument/2006/relationships/image" Target="../media/image419.svg"/><Relationship Id="rId21" Type="http://schemas.openxmlformats.org/officeDocument/2006/relationships/image" Target="../media/image428.png"/><Relationship Id="rId20" Type="http://schemas.openxmlformats.org/officeDocument/2006/relationships/image" Target="../media/image418.svg"/><Relationship Id="rId2" Type="http://schemas.openxmlformats.org/officeDocument/2006/relationships/image" Target="../media/image409.svg"/><Relationship Id="rId19" Type="http://schemas.openxmlformats.org/officeDocument/2006/relationships/image" Target="../media/image427.png"/><Relationship Id="rId18" Type="http://schemas.openxmlformats.org/officeDocument/2006/relationships/image" Target="../media/image417.svg"/><Relationship Id="rId17" Type="http://schemas.openxmlformats.org/officeDocument/2006/relationships/image" Target="../media/image426.png"/><Relationship Id="rId16" Type="http://schemas.openxmlformats.org/officeDocument/2006/relationships/image" Target="../media/image416.svg"/><Relationship Id="rId15" Type="http://schemas.openxmlformats.org/officeDocument/2006/relationships/image" Target="../media/image425.png"/><Relationship Id="rId14" Type="http://schemas.openxmlformats.org/officeDocument/2006/relationships/image" Target="../media/image415.svg"/><Relationship Id="rId13" Type="http://schemas.openxmlformats.org/officeDocument/2006/relationships/image" Target="../media/image424.png"/><Relationship Id="rId12" Type="http://schemas.openxmlformats.org/officeDocument/2006/relationships/image" Target="../media/image414.svg"/><Relationship Id="rId11" Type="http://schemas.openxmlformats.org/officeDocument/2006/relationships/image" Target="../media/image423.png"/><Relationship Id="rId10" Type="http://schemas.openxmlformats.org/officeDocument/2006/relationships/image" Target="../media/image413.svg"/><Relationship Id="rId1" Type="http://schemas.openxmlformats.org/officeDocument/2006/relationships/image" Target="../media/image418.png"/></Relationships>
</file>

<file path=ppt/slides/_rels/slide99.xml.rels><?xml version="1.0" encoding="UTF-8" standalone="yes"?>
<Relationships xmlns="http://schemas.openxmlformats.org/package/2006/relationships"><Relationship Id="rId9" Type="http://schemas.openxmlformats.org/officeDocument/2006/relationships/image" Target="../media/image439.png"/><Relationship Id="rId8" Type="http://schemas.openxmlformats.org/officeDocument/2006/relationships/image" Target="../media/image429.svg"/><Relationship Id="rId7" Type="http://schemas.openxmlformats.org/officeDocument/2006/relationships/image" Target="../media/image438.png"/><Relationship Id="rId6" Type="http://schemas.openxmlformats.org/officeDocument/2006/relationships/image" Target="../media/image428.svg"/><Relationship Id="rId5" Type="http://schemas.openxmlformats.org/officeDocument/2006/relationships/image" Target="../media/image437.png"/><Relationship Id="rId4" Type="http://schemas.openxmlformats.org/officeDocument/2006/relationships/image" Target="../media/image392.svg"/><Relationship Id="rId3" Type="http://schemas.openxmlformats.org/officeDocument/2006/relationships/image" Target="../media/image401.png"/><Relationship Id="rId2" Type="http://schemas.openxmlformats.org/officeDocument/2006/relationships/image" Target="../media/image427.svg"/><Relationship Id="rId11" Type="http://schemas.openxmlformats.org/officeDocument/2006/relationships/slideLayout" Target="../slideLayouts/slideLayout56.xml"/><Relationship Id="rId10" Type="http://schemas.openxmlformats.org/officeDocument/2006/relationships/image" Target="../media/image430.svg"/><Relationship Id="rId1" Type="http://schemas.openxmlformats.org/officeDocument/2006/relationships/image" Target="../media/image4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p:cNvSpPr>
            <a:spLocks noGrp="1"/>
          </p:cNvSpPr>
          <p:nvPr>
            <p:ph type="ftr" sz="quarter" idx="10"/>
          </p:nvPr>
        </p:nvSpPr>
        <p:spPr>
          <a:xfrm>
            <a:off x="336720" y="6289500"/>
            <a:ext cx="4403682" cy="365125"/>
          </a:xfrm>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7889" name="Title 4"/>
          <p:cNvSpPr>
            <a:spLocks noGrp="1" noChangeArrowheads="1"/>
          </p:cNvSpPr>
          <p:nvPr>
            <p:ph type="ctrTitle"/>
          </p:nvPr>
        </p:nvSpPr>
        <p:spPr>
          <a:xfrm>
            <a:off x="336720" y="3076506"/>
            <a:ext cx="8171177" cy="840230"/>
          </a:xfrm>
        </p:spPr>
        <p:txBody>
          <a:bodyPr/>
          <a:lstStyle/>
          <a:p>
            <a:r>
              <a:rPr lang="en-US" altLang="en-US" dirty="0"/>
              <a:t>AWS Architecture Icons</a:t>
            </a:r>
            <a:endParaRPr lang="en-US" altLang="en-US" dirty="0"/>
          </a:p>
        </p:txBody>
      </p:sp>
      <p:sp>
        <p:nvSpPr>
          <p:cNvPr id="6" name="Subtitle 5"/>
          <p:cNvSpPr>
            <a:spLocks noGrp="1"/>
          </p:cNvSpPr>
          <p:nvPr>
            <p:ph type="subTitle" idx="1"/>
          </p:nvPr>
        </p:nvSpPr>
        <p:spPr>
          <a:xfrm>
            <a:off x="336720" y="3940166"/>
            <a:ext cx="8171176" cy="523220"/>
          </a:xfrm>
        </p:spPr>
        <p:txBody>
          <a:bodyPr/>
          <a:lstStyle/>
          <a:p>
            <a:r>
              <a:rPr lang="en-US" dirty="0"/>
              <a:t>Release 19-2024.06.07</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4"/>
          </p:nvPr>
        </p:nvSpPr>
        <p:spPr/>
        <p:txBody>
          <a:bodyPr/>
          <a:lstStyle/>
          <a:p>
            <a:fld id="{EB4B8DE2-A4E8-46E4-8BBF-D75455EFF32C}" type="slidenum">
              <a:rPr lang="en-US" smtClean="0"/>
            </a:fld>
            <a:endParaRPr lang="en-US"/>
          </a:p>
        </p:txBody>
      </p:sp>
      <p:sp>
        <p:nvSpPr>
          <p:cNvPr id="45057" name="Title 5"/>
          <p:cNvSpPr>
            <a:spLocks noGrp="1" noChangeArrowheads="1"/>
          </p:cNvSpPr>
          <p:nvPr>
            <p:ph type="ctrTitle"/>
          </p:nvPr>
        </p:nvSpPr>
        <p:spPr/>
        <p:txBody>
          <a:bodyPr/>
          <a:lstStyle/>
          <a:p>
            <a:r>
              <a:rPr lang="en-US" altLang="en-US"/>
              <a:t>Guidelines</a:t>
            </a:r>
            <a:endParaRPr lang="en-US" altLang="en-US" dirty="0"/>
          </a:p>
        </p:txBody>
      </p:sp>
      <p:sp>
        <p:nvSpPr>
          <p:cNvPr id="7" name="Subtitle 6"/>
          <p:cNvSpPr>
            <a:spLocks noGrp="1"/>
          </p:cNvSpPr>
          <p:nvPr>
            <p:ph type="subTitle" idx="1"/>
          </p:nvPr>
        </p:nvSpPr>
        <p:spPr/>
        <p:txBody>
          <a:bodyPr/>
          <a:lstStyle/>
          <a:p>
            <a:r>
              <a:rPr lang="en-US"/>
              <a:t>Diagram and element guidance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2881" name="Title 1"/>
          <p:cNvSpPr>
            <a:spLocks noGrp="1" noChangeArrowheads="1"/>
          </p:cNvSpPr>
          <p:nvPr>
            <p:ph type="title"/>
          </p:nvPr>
        </p:nvSpPr>
        <p:spPr/>
        <p:txBody>
          <a:bodyPr/>
          <a:lstStyle/>
          <a:p>
            <a:pPr>
              <a:tabLst>
                <a:tab pos="10913745" algn="l"/>
              </a:tabLst>
            </a:pPr>
            <a:r>
              <a:rPr lang="en-US" altLang="en-US" dirty="0"/>
              <a:t>Internet of Things 	5/6</a:t>
            </a:r>
            <a:endParaRPr lang="en-US" altLang="en-US" dirty="0"/>
          </a:p>
        </p:txBody>
      </p:sp>
      <p:pic>
        <p:nvPicPr>
          <p:cNvPr id="78" name="Graphic 77" descr="IoT action resource icon for the Internet of Things category."/>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53609" y="1228419"/>
            <a:ext cx="457200" cy="457200"/>
          </a:xfrm>
          <a:prstGeom prst="rect">
            <a:avLst/>
          </a:prstGeom>
        </p:spPr>
      </p:pic>
      <p:sp>
        <p:nvSpPr>
          <p:cNvPr id="65" name="TextBox 10"/>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action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IoT actuator resource icon for the Internet of Things category."/>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7873" y="1235720"/>
            <a:ext cx="457200" cy="457200"/>
          </a:xfrm>
          <a:prstGeom prst="rect">
            <a:avLst/>
          </a:prstGeom>
        </p:spPr>
      </p:pic>
      <p:sp>
        <p:nvSpPr>
          <p:cNvPr id="79" name="TextBox 5"/>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actuator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2" name="Graphic 81" descr="IoT certificate resource icon for the Internet of Things category."/>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75422" y="1230313"/>
            <a:ext cx="457200" cy="457200"/>
          </a:xfrm>
          <a:prstGeom prst="rect">
            <a:avLst/>
          </a:prstGeom>
        </p:spPr>
      </p:pic>
      <p:sp>
        <p:nvSpPr>
          <p:cNvPr id="81" name="TextBox 6"/>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certificate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4" name="Graphic 83" descr="IoT desired state resource icon for the Internet of Things category."/>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1581" y="1228419"/>
            <a:ext cx="457200" cy="457200"/>
          </a:xfrm>
          <a:prstGeom prst="rect">
            <a:avLst/>
          </a:prstGeom>
        </p:spPr>
      </p:pic>
      <p:sp>
        <p:nvSpPr>
          <p:cNvPr id="83" name="TextBox 7"/>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desired state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6" name="Graphic 41" descr="IoT hardware board resource icon for the Internet of Things category."/>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098917"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hardware board</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87" descr="IoT HTTP protocol resource icon for the Internet of Things category."/>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09755" y="1228419"/>
            <a:ext cx="457200" cy="457200"/>
          </a:xfrm>
          <a:prstGeom prst="rect">
            <a:avLst/>
          </a:prstGeom>
        </p:spPr>
      </p:pic>
      <p:sp>
        <p:nvSpPr>
          <p:cNvPr id="87" name="TextBox 9"/>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HTTP protocol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9" descr="IoT HTTP/2 protocol resource icon for the Internet of Things category."/>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60700" y="2196976"/>
            <a:ext cx="457200" cy="457200"/>
          </a:xfrm>
          <a:prstGeom prst="rect">
            <a:avLst/>
          </a:prstGeom>
        </p:spPr>
      </p:pic>
      <p:sp>
        <p:nvSpPr>
          <p:cNvPr id="89" name="TextBox 16"/>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HTTP/2 protocol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2" name="Graphic 91" descr="IoT MQTT protocol resource icon for the Internet of Things category."/>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64561" y="2191923"/>
            <a:ext cx="457200" cy="457200"/>
          </a:xfrm>
          <a:prstGeom prst="rect">
            <a:avLst/>
          </a:prstGeom>
        </p:spPr>
      </p:pic>
      <p:sp>
        <p:nvSpPr>
          <p:cNvPr id="91" name="TextBox 11"/>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MQTT protocol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4" name="Graphic 93" descr="IoT policy resource icon for the Internet of Things category."/>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79047" y="2194915"/>
            <a:ext cx="457200" cy="457200"/>
          </a:xfrm>
          <a:prstGeom prst="rect">
            <a:avLst/>
          </a:prstGeom>
        </p:spPr>
      </p:pic>
      <p:sp>
        <p:nvSpPr>
          <p:cNvPr id="93" name="TextBox 12"/>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policy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6" name="Graphic 95" descr="IoT reported state resource icon for the Internet of Things category."/>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5006" y="2194915"/>
            <a:ext cx="457200" cy="457200"/>
          </a:xfrm>
          <a:prstGeom prst="rect">
            <a:avLst/>
          </a:prstGeom>
        </p:spPr>
      </p:pic>
      <p:sp>
        <p:nvSpPr>
          <p:cNvPr id="95" name="TextBox 13"/>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reported state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8" name="Graphic 81" descr="IoT rule resource icon for the Internet of Things category."/>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098917" y="21903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rule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0" name="Graphic 99" descr="IoT sensor resource icon for the Internet of Things category."/>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9384" y="2191127"/>
            <a:ext cx="457200" cy="457200"/>
          </a:xfrm>
          <a:prstGeom prst="rect">
            <a:avLst/>
          </a:prstGeom>
        </p:spPr>
      </p:pic>
      <p:sp>
        <p:nvSpPr>
          <p:cNvPr id="99" name="TextBox 15"/>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2" name="Graphic 101" descr="IoT servo resource icon for the Internet of Things category."/>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56320" y="3157309"/>
            <a:ext cx="457200" cy="457200"/>
          </a:xfrm>
          <a:prstGeom prst="rect">
            <a:avLst/>
          </a:prstGeom>
        </p:spPr>
      </p:pic>
      <p:sp>
        <p:nvSpPr>
          <p:cNvPr id="101" name="TextBox 22"/>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servo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4" name="Graphic 103" descr="IoT shadow resource icon for the Internet of Things category."/>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3126031"/>
            <a:ext cx="457200" cy="457200"/>
          </a:xfrm>
          <a:prstGeom prst="rect">
            <a:avLst/>
          </a:prstGeom>
        </p:spPr>
      </p:pic>
      <p:sp>
        <p:nvSpPr>
          <p:cNvPr id="103" name="TextBox 17"/>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shadow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6" name="Graphic 105" descr="IoT simulator resource icon for the Internet of Things category."/>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2031" y="3156087"/>
            <a:ext cx="457200" cy="457200"/>
          </a:xfrm>
          <a:prstGeom prst="rect">
            <a:avLst/>
          </a:prstGeom>
        </p:spPr>
      </p:pic>
      <p:sp>
        <p:nvSpPr>
          <p:cNvPr id="105" name="TextBox 18"/>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8" name="Graphic 61" descr="IoT topic resource icon for the Internet of Things category."/>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7587933" y="3149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topic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0" name="Graphic 109" descr="Alexa skill resource icon for the Internet of Things category."/>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094301" y="3126031"/>
            <a:ext cx="457200" cy="457200"/>
          </a:xfrm>
          <a:prstGeom prst="rect">
            <a:avLst/>
          </a:prstGeom>
        </p:spPr>
      </p:pic>
      <p:sp>
        <p:nvSpPr>
          <p:cNvPr id="109" name="TextBox 20"/>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 skill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2" name="Graphic 111" descr="Alexa Voice Service resource icon for the Internet of Things category."/>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13272" y="3119894"/>
            <a:ext cx="457200" cy="457200"/>
          </a:xfrm>
          <a:prstGeom prst="rect">
            <a:avLst/>
          </a:prstGeom>
        </p:spPr>
      </p:pic>
      <p:sp>
        <p:nvSpPr>
          <p:cNvPr id="111" name="TextBox 21"/>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 Voice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4" name="Graphic 113" descr="Alexa-enabled device resource icon for the Internet of Things category."/>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061707" y="4032900"/>
            <a:ext cx="457200" cy="457200"/>
          </a:xfrm>
          <a:prstGeom prst="rect">
            <a:avLst/>
          </a:prstGeom>
        </p:spPr>
      </p:pic>
      <p:sp>
        <p:nvSpPr>
          <p:cNvPr id="113" name="TextBox 28"/>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Alexa-enabled device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6" name="Graphic 115" descr="Echo resource icon for the Internet of Things category."/>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573269" y="4032103"/>
            <a:ext cx="457200" cy="457200"/>
          </a:xfrm>
          <a:prstGeom prst="rect">
            <a:avLst/>
          </a:prstGeom>
        </p:spPr>
      </p:pic>
      <p:sp>
        <p:nvSpPr>
          <p:cNvPr id="115" name="TextBox 23"/>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Echo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8" name="Graphic 117" descr="Fire TV resource icon for the Internet of Things category."/>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078221" y="4026576"/>
            <a:ext cx="457200" cy="457200"/>
          </a:xfrm>
          <a:prstGeom prst="rect">
            <a:avLst/>
          </a:prstGeom>
        </p:spPr>
      </p:pic>
      <p:sp>
        <p:nvSpPr>
          <p:cNvPr id="117" name="TextBox 24"/>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Fire TV</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0" name="Graphic 119" descr="Fire TV Stick resource icon for the Internet of Things category."/>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585767" y="4027829"/>
            <a:ext cx="457200" cy="457200"/>
          </a:xfrm>
          <a:prstGeom prst="rect">
            <a:avLst/>
          </a:prstGeom>
        </p:spPr>
      </p:pic>
      <p:sp>
        <p:nvSpPr>
          <p:cNvPr id="119" name="TextBox 25"/>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Fire TV Stick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2" name="Graphic 121" descr="Lambda function resource icon for the Internet of Things category."/>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098598" y="4027829"/>
            <a:ext cx="457200" cy="457200"/>
          </a:xfrm>
          <a:prstGeom prst="rect">
            <a:avLst/>
          </a:prstGeom>
        </p:spPr>
      </p:pic>
      <p:sp>
        <p:nvSpPr>
          <p:cNvPr id="121" name="TextBox 26"/>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4" name="Graphic 123" descr="Over-the-air update resource icon for the Internet of Things category."/>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614813" y="4027829"/>
            <a:ext cx="457200" cy="457200"/>
          </a:xfrm>
          <a:prstGeom prst="rect">
            <a:avLst/>
          </a:prstGeom>
        </p:spPr>
      </p:pic>
      <p:sp>
        <p:nvSpPr>
          <p:cNvPr id="123" name="TextBox 27"/>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Over-the-air update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 name="Graphic 125" descr="Device gateway resource icon for the Internet of Things category."/>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053609" y="4973757"/>
            <a:ext cx="457200" cy="457200"/>
          </a:xfrm>
          <a:prstGeom prst="rect">
            <a:avLst/>
          </a:prstGeom>
        </p:spPr>
      </p:pic>
      <p:sp>
        <p:nvSpPr>
          <p:cNvPr id="125" name="TextBox 29"/>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Device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8" name="Graphic 127" descr="AWS IoT Core for LoRaWAN protocol resource icon for the Internet of Things category."/>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568723" y="4978844"/>
            <a:ext cx="457200" cy="457200"/>
          </a:xfrm>
          <a:prstGeom prst="rect">
            <a:avLst/>
          </a:prstGeom>
        </p:spPr>
      </p:pic>
      <p:sp>
        <p:nvSpPr>
          <p:cNvPr id="127" name="TextBox 29"/>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 for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protocol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0" name="Graphic 129" descr="LoRaWAN protocol resource icon for the Internet of Things category."/>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077290" y="4976653"/>
            <a:ext cx="457200" cy="457200"/>
          </a:xfrm>
          <a:prstGeom prst="rect">
            <a:avLst/>
          </a:prstGeom>
        </p:spPr>
      </p:pic>
      <p:sp>
        <p:nvSpPr>
          <p:cNvPr id="129" name="TextBox 29"/>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protocol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3905" name="Title 1"/>
          <p:cNvSpPr>
            <a:spLocks noGrp="1" noChangeArrowheads="1"/>
          </p:cNvSpPr>
          <p:nvPr>
            <p:ph type="title"/>
          </p:nvPr>
        </p:nvSpPr>
        <p:spPr/>
        <p:txBody>
          <a:bodyPr/>
          <a:lstStyle/>
          <a:p>
            <a:pPr>
              <a:tabLst>
                <a:tab pos="10913745" algn="l"/>
              </a:tabLst>
            </a:pPr>
            <a:r>
              <a:rPr lang="en-US" altLang="en-US" dirty="0"/>
              <a:t>Internet of Things 	6/6</a:t>
            </a:r>
            <a:endParaRPr lang="en-US" altLang="en-US" dirty="0"/>
          </a:p>
        </p:txBody>
      </p:sp>
      <p:pic>
        <p:nvPicPr>
          <p:cNvPr id="76" name="Graphic 75" descr="IoT thing bank resource icon for the Internet of Things category."/>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93967" y="1235098"/>
            <a:ext cx="457200" cy="457200"/>
          </a:xfrm>
          <a:prstGeom prst="rect">
            <a:avLst/>
          </a:prstGeom>
        </p:spPr>
      </p:pic>
      <p:sp>
        <p:nvSpPr>
          <p:cNvPr id="75" name="TextBox 10"/>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bank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4" name="Graphic 103" descr="IoT thing bicycle resource icon for the Internet of Things category."/>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447" y="1229545"/>
            <a:ext cx="457200" cy="457200"/>
          </a:xfrm>
          <a:prstGeom prst="rect">
            <a:avLst/>
          </a:prstGeom>
        </p:spPr>
      </p:pic>
      <p:sp>
        <p:nvSpPr>
          <p:cNvPr id="77" name="TextBox 5"/>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bicycle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6" name="Graphic 105" descr="IoT thing camera resource icon for the Internet of Things category."/>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4172" y="1234514"/>
            <a:ext cx="457200" cy="457200"/>
          </a:xfrm>
          <a:prstGeom prst="rect">
            <a:avLst/>
          </a:prstGeom>
        </p:spPr>
      </p:pic>
      <p:sp>
        <p:nvSpPr>
          <p:cNvPr id="105" name="TextBox 6"/>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camera</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8" name="Graphic 107" descr="IoT thing car resource icon for the Internet of Things category."/>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9759" y="1225896"/>
            <a:ext cx="457200" cy="457200"/>
          </a:xfrm>
          <a:prstGeom prst="rect">
            <a:avLst/>
          </a:prstGeom>
        </p:spPr>
      </p:pic>
      <p:sp>
        <p:nvSpPr>
          <p:cNvPr id="107" name="TextBox 7"/>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car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0" name="Graphic 109" descr="IoT thing cart resource icon for the Internet of Things category."/>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3853" y="1232106"/>
            <a:ext cx="457200" cy="457200"/>
          </a:xfrm>
          <a:prstGeom prst="rect">
            <a:avLst/>
          </a:prstGeom>
        </p:spPr>
      </p:pic>
      <p:sp>
        <p:nvSpPr>
          <p:cNvPr id="109" name="TextBox 8"/>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cart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2" name="Graphic 111" descr="IoT thing coffee pot resource icon for the Internet of Things category."/>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84131" y="1225888"/>
            <a:ext cx="457200" cy="457200"/>
          </a:xfrm>
          <a:prstGeom prst="rect">
            <a:avLst/>
          </a:prstGeom>
        </p:spPr>
      </p:pic>
      <p:sp>
        <p:nvSpPr>
          <p:cNvPr id="111" name="TextBox 9"/>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coffee pot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4" name="Graphic 113" descr="IoT thing door lock resource icon for the Internet of Things category."/>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96294" y="2171989"/>
            <a:ext cx="457200" cy="457200"/>
          </a:xfrm>
          <a:prstGeom prst="rect">
            <a:avLst/>
          </a:prstGeom>
        </p:spPr>
      </p:pic>
      <p:sp>
        <p:nvSpPr>
          <p:cNvPr id="113" name="TextBox 16"/>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door lock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6" name="Graphic 115" descr="IoT thing factory resource icon for the Internet of Things category."/>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1988" y="2164046"/>
            <a:ext cx="457200" cy="457200"/>
          </a:xfrm>
          <a:prstGeom prst="rect">
            <a:avLst/>
          </a:prstGeom>
        </p:spPr>
      </p:pic>
      <p:sp>
        <p:nvSpPr>
          <p:cNvPr id="115" name="TextBox 11"/>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factory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8" name="Graphic 117" descr="IoT thing generic resource icon for the Internet of Things category."/>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88676" y="2175747"/>
            <a:ext cx="457200" cy="457200"/>
          </a:xfrm>
          <a:prstGeom prst="rect">
            <a:avLst/>
          </a:prstGeom>
        </p:spPr>
      </p:pic>
      <p:sp>
        <p:nvSpPr>
          <p:cNvPr id="117" name="TextBox 12"/>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generic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0" name="Graphic 119" descr="IoT thing house resource icon for the Internet of Things category."/>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93608" y="2169583"/>
            <a:ext cx="457200" cy="457200"/>
          </a:xfrm>
          <a:prstGeom prst="rect">
            <a:avLst/>
          </a:prstGeom>
        </p:spPr>
      </p:pic>
      <p:sp>
        <p:nvSpPr>
          <p:cNvPr id="119" name="TextBox 13"/>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house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2" name="Graphic 121" descr="IoT thing lightbulb resource icon for the Internet of Things category."/>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85314" y="2174369"/>
            <a:ext cx="457200" cy="457200"/>
          </a:xfrm>
          <a:prstGeom prst="rect">
            <a:avLst/>
          </a:prstGeom>
        </p:spPr>
      </p:pic>
      <p:sp>
        <p:nvSpPr>
          <p:cNvPr id="121" name="TextBox 14"/>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lightbulb</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4" name="Graphic 123" descr="IoT thing travel resource icon for the Internet of Things category."/>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88256" y="2164046"/>
            <a:ext cx="457200" cy="457200"/>
          </a:xfrm>
          <a:prstGeom prst="rect">
            <a:avLst/>
          </a:prstGeom>
        </p:spPr>
      </p:pic>
      <p:sp>
        <p:nvSpPr>
          <p:cNvPr id="123" name="TextBox 15"/>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travel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 name="Graphic 125" descr="IoT thing medical emergency resource icon for the Internet of Things category."/>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92797" y="3079312"/>
            <a:ext cx="457200" cy="457200"/>
          </a:xfrm>
          <a:prstGeom prst="rect">
            <a:avLst/>
          </a:prstGeom>
        </p:spPr>
      </p:pic>
      <p:sp>
        <p:nvSpPr>
          <p:cNvPr id="125" name="TextBox 22"/>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medical emergency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8" name="Graphic 127" descr="IoT thing police emergency resource icon for the Internet of Things category."/>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94851" y="3083628"/>
            <a:ext cx="457200" cy="457200"/>
          </a:xfrm>
          <a:prstGeom prst="rect">
            <a:avLst/>
          </a:prstGeom>
        </p:spPr>
      </p:pic>
      <p:sp>
        <p:nvSpPr>
          <p:cNvPr id="127" name="TextBox 17"/>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police emergency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0" name="Graphic 129" descr="IoT thing utility resource icon for the Internet of Things category."/>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88676" y="3083297"/>
            <a:ext cx="457200" cy="457200"/>
          </a:xfrm>
          <a:prstGeom prst="rect">
            <a:avLst/>
          </a:prstGeom>
        </p:spPr>
      </p:pic>
      <p:sp>
        <p:nvSpPr>
          <p:cNvPr id="129" name="TextBox 18"/>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utility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2" name="Graphic 131" descr="IoT thing windfarm resource icon for the Internet of Things category."/>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84982" y="3078611"/>
            <a:ext cx="457200" cy="457200"/>
          </a:xfrm>
          <a:prstGeom prst="rect">
            <a:avLst/>
          </a:prstGeom>
        </p:spPr>
      </p:pic>
      <p:sp>
        <p:nvSpPr>
          <p:cNvPr id="131" name="TextBox 19"/>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thing windfarm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4" name="Graphic 133" descr="IoT thing humidity sensor resource icon for the Internet of Things category."/>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087737" y="3078539"/>
            <a:ext cx="457200" cy="457200"/>
          </a:xfrm>
          <a:prstGeom prst="rect">
            <a:avLst/>
          </a:prstGeom>
        </p:spPr>
      </p:pic>
      <p:sp>
        <p:nvSpPr>
          <p:cNvPr id="133" name="TextBox 14"/>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humidity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6" name="Graphic 135" descr="IoT thing vibration sensor resource icon for the Internet of Things category."/>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586000" y="3089766"/>
            <a:ext cx="457200" cy="457200"/>
          </a:xfrm>
          <a:prstGeom prst="rect">
            <a:avLst/>
          </a:prstGeom>
        </p:spPr>
      </p:pic>
      <p:sp>
        <p:nvSpPr>
          <p:cNvPr id="135" name="TextBox 15"/>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vibration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8" name="Graphic 137" descr="IoT thing temperature sensor resource icon for the Internet of Things category."/>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088940" y="4000108"/>
            <a:ext cx="457200" cy="457200"/>
          </a:xfrm>
          <a:prstGeom prst="rect">
            <a:avLst/>
          </a:prstGeom>
        </p:spPr>
      </p:pic>
      <p:sp>
        <p:nvSpPr>
          <p:cNvPr id="137" name="TextBox 22"/>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temperature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0" name="Graphic 139" descr="IoT thing temperature &amp; humidity sensor resource icon for the Internet of Things category."/>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592374" y="3994998"/>
            <a:ext cx="457200" cy="457200"/>
          </a:xfrm>
          <a:prstGeom prst="rect">
            <a:avLst/>
          </a:prstGeom>
        </p:spPr>
      </p:pic>
      <p:sp>
        <p:nvSpPr>
          <p:cNvPr id="139" name="TextBox 17"/>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temperature &amp; humidity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2" name="Graphic 141" descr="IoT thing temperature &amp; vibration sensor resource icon for the Internet of Things category."/>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089321" y="3999064"/>
            <a:ext cx="457200" cy="457200"/>
          </a:xfrm>
          <a:prstGeom prst="rect">
            <a:avLst/>
          </a:prstGeom>
        </p:spPr>
      </p:pic>
      <p:sp>
        <p:nvSpPr>
          <p:cNvPr id="141" name="TextBox 18"/>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temperature &amp; vibration sensor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4" name="Graphic 143" descr="IoT thing relay resource icon for the Internet of Things category."/>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595117" y="3998851"/>
            <a:ext cx="457200" cy="457200"/>
          </a:xfrm>
          <a:prstGeom prst="rect">
            <a:avLst/>
          </a:prstGeom>
        </p:spPr>
      </p:pic>
      <p:sp>
        <p:nvSpPr>
          <p:cNvPr id="143" name="TextBox 19"/>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relay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6" name="Graphic 145" descr="IoT thing stack light resource icon for the Internet of Things category."/>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087664" y="3992375"/>
            <a:ext cx="457200" cy="457200"/>
          </a:xfrm>
          <a:prstGeom prst="rect">
            <a:avLst/>
          </a:prstGeom>
        </p:spPr>
      </p:pic>
      <p:sp>
        <p:nvSpPr>
          <p:cNvPr id="145" name="TextBox 14"/>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stack light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8" name="Graphic 147" descr="IoT thing FreeRTOS device resource icon for the Internet of Things category."/>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582472" y="3999563"/>
            <a:ext cx="457200" cy="457200"/>
          </a:xfrm>
          <a:prstGeom prst="rect">
            <a:avLst/>
          </a:prstGeom>
        </p:spPr>
      </p:pic>
      <p:sp>
        <p:nvSpPr>
          <p:cNvPr id="147" name="TextBox 15"/>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FreeRTOS device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0" name="Graphic 149" descr="IoT thing industrial PC resource icon for the Internet of Things category."/>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088940" y="4919349"/>
            <a:ext cx="457200" cy="457200"/>
          </a:xfrm>
          <a:prstGeom prst="rect">
            <a:avLst/>
          </a:prstGeom>
        </p:spPr>
      </p:pic>
      <p:sp>
        <p:nvSpPr>
          <p:cNvPr id="149" name="TextBox 22"/>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industrial PC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2" name="Graphic 151" descr="IoT thing PLC resource icon for the Internet of Things category."/>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592972" y="4919349"/>
            <a:ext cx="457200" cy="457200"/>
          </a:xfrm>
          <a:prstGeom prst="rect">
            <a:avLst/>
          </a:prstGeom>
        </p:spPr>
      </p:pic>
      <p:sp>
        <p:nvSpPr>
          <p:cNvPr id="151" name="TextBox 17"/>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IoT thing PLC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32098" name="Title 1"/>
          <p:cNvSpPr>
            <a:spLocks noGrp="1" noChangeArrowheads="1"/>
          </p:cNvSpPr>
          <p:nvPr>
            <p:ph type="ctrTitle"/>
          </p:nvPr>
        </p:nvSpPr>
        <p:spPr/>
        <p:txBody>
          <a:bodyPr/>
          <a:lstStyle/>
          <a:p>
            <a:r>
              <a:rPr lang="en-US" altLang="en-US"/>
              <a:t>Management &amp; Governance</a:t>
            </a:r>
            <a:endParaRPr lang="en-US" altLang="en-US"/>
          </a:p>
        </p:txBody>
      </p:sp>
      <p:pic>
        <p:nvPicPr>
          <p:cNvPr id="132097" name="Graphic 7" descr="Management and Governanc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3126" name="Title 1"/>
          <p:cNvSpPr>
            <a:spLocks noGrp="1" noChangeArrowheads="1"/>
          </p:cNvSpPr>
          <p:nvPr>
            <p:ph type="title"/>
          </p:nvPr>
        </p:nvSpPr>
        <p:spPr/>
        <p:txBody>
          <a:bodyPr/>
          <a:lstStyle/>
          <a:p>
            <a:pPr>
              <a:tabLst>
                <a:tab pos="11313795" algn="r"/>
              </a:tabLst>
            </a:pPr>
            <a:r>
              <a:rPr lang="en-US" altLang="en-US" dirty="0"/>
              <a:t>Management &amp; Governance	1/9</a:t>
            </a:r>
            <a:endParaRPr lang="en-US" altLang="en-US" dirty="0"/>
          </a:p>
        </p:txBody>
      </p:sp>
      <p:pic>
        <p:nvPicPr>
          <p:cNvPr id="82" name="Graphic 17" descr="Amazon CloudWatch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CloudWatch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1" name="Graphic 80" descr="Alarm resource icon for the Amazon CloudWatch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1888" y="2802912"/>
            <a:ext cx="457200" cy="457200"/>
          </a:xfrm>
          <a:prstGeom prst="rect">
            <a:avLst/>
          </a:prstGeom>
        </p:spPr>
      </p:pic>
      <p:sp>
        <p:nvSpPr>
          <p:cNvPr id="48" name="TextBox 16"/>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Alarm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Rule resource icon for the Amazon CloudWatch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8286" y="2811426"/>
            <a:ext cx="457200" cy="457200"/>
          </a:xfrm>
          <a:prstGeom prst="rect">
            <a:avLst/>
          </a:prstGeom>
        </p:spPr>
      </p:pic>
      <p:sp>
        <p:nvSpPr>
          <p:cNvPr id="51" name="TextBox 18"/>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 name="Graphic 84" descr="RUM resource icon for the Amazon CloudWatch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1168" y="2816331"/>
            <a:ext cx="457200" cy="457200"/>
          </a:xfrm>
          <a:prstGeom prst="rect">
            <a:avLst/>
          </a:prstGeom>
        </p:spPr>
      </p:pic>
      <p:sp>
        <p:nvSpPr>
          <p:cNvPr id="84" name="TextBox 18"/>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RUM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86" descr="Cross-account observability resource icon for the Amazon CloudWatch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5983" y="2820052"/>
            <a:ext cx="457200" cy="457200"/>
          </a:xfrm>
          <a:prstGeom prst="rect">
            <a:avLst/>
          </a:prstGeom>
        </p:spPr>
      </p:pic>
      <p:sp>
        <p:nvSpPr>
          <p:cNvPr id="86" name="TextBox 18"/>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Cross-account observability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Event (time-based) resource icon for the Amazon CloudWatch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5828" y="3877856"/>
            <a:ext cx="457200" cy="457200"/>
          </a:xfrm>
          <a:prstGeom prst="rect">
            <a:avLst/>
          </a:prstGeom>
        </p:spPr>
      </p:pic>
      <p:sp>
        <p:nvSpPr>
          <p:cNvPr id="88" name="TextBox 20"/>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(time-based)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 name="Graphic 90" descr="Event (event-based) resource icon for the Amazon CloudWatch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70753" y="3877856"/>
            <a:ext cx="457200" cy="457200"/>
          </a:xfrm>
          <a:prstGeom prst="rect">
            <a:avLst/>
          </a:prstGeom>
        </p:spPr>
      </p:pic>
      <p:sp>
        <p:nvSpPr>
          <p:cNvPr id="90" name="TextBox 25"/>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(event-based)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3" name="Graphic 92" descr="Evidently resource icon for the Amazon CloudWatch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52935" y="3877856"/>
            <a:ext cx="457200" cy="457200"/>
          </a:xfrm>
          <a:prstGeom prst="rect">
            <a:avLst/>
          </a:prstGeom>
        </p:spPr>
      </p:pic>
      <p:sp>
        <p:nvSpPr>
          <p:cNvPr id="92" name="TextBox 25"/>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Evidently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5" name="Graphic 94" descr="Data protection resource icon for the Amazon CloudWatch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20785" y="3877856"/>
            <a:ext cx="457200" cy="457200"/>
          </a:xfrm>
          <a:prstGeom prst="rect">
            <a:avLst/>
          </a:prstGeom>
        </p:spPr>
      </p:pic>
      <p:sp>
        <p:nvSpPr>
          <p:cNvPr id="94" name="TextBox 25"/>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protection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7" name="Graphic 96" descr="Logs resource icon for the Amazon CloudWatch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5900" y="5100666"/>
            <a:ext cx="457200" cy="457200"/>
          </a:xfrm>
          <a:prstGeom prst="rect">
            <a:avLst/>
          </a:prstGeom>
        </p:spPr>
      </p:pic>
      <p:sp>
        <p:nvSpPr>
          <p:cNvPr id="96" name="TextBox 31"/>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Logs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9" name="Graphic 98" descr="Synthetics resource icon for the Amazon CloudWatch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74352" y="5112266"/>
            <a:ext cx="457200" cy="457200"/>
          </a:xfrm>
          <a:prstGeom prst="rect">
            <a:avLst/>
          </a:prstGeom>
        </p:spPr>
      </p:pic>
      <p:sp>
        <p:nvSpPr>
          <p:cNvPr id="98" name="TextBox 25"/>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Synthetics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1" name="Graphic 100" descr="Metrics Insights resource icon for the Amazon CloudWatch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41168" y="5112266"/>
            <a:ext cx="457200" cy="457200"/>
          </a:xfrm>
          <a:prstGeom prst="rect">
            <a:avLst/>
          </a:prstGeom>
        </p:spPr>
      </p:pic>
      <p:sp>
        <p:nvSpPr>
          <p:cNvPr id="100" name="TextBox 25"/>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Metrics Insights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04" name="Straight Connector 10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7526459"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815634"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8" name="Graphic 107" descr="Change set resource icon for the AWS CloudFormation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13997" y="2799452"/>
            <a:ext cx="457200" cy="457200"/>
          </a:xfrm>
          <a:prstGeom prst="rect">
            <a:avLst/>
          </a:prstGeom>
        </p:spPr>
      </p:pic>
      <p:sp>
        <p:nvSpPr>
          <p:cNvPr id="107" name="TextBox 26"/>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Change set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0" name="Graphic 109" descr="Stack resource icon for the AWS CloudFormation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545884" y="2799452"/>
            <a:ext cx="457200" cy="457200"/>
          </a:xfrm>
          <a:prstGeom prst="rect">
            <a:avLst/>
          </a:prstGeom>
        </p:spPr>
      </p:pic>
      <p:sp>
        <p:nvSpPr>
          <p:cNvPr id="109" name="TextBox 27"/>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Stack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2" name="Graphic 111" descr="Template resource icon for the AWS CloudFormation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14699" y="3908747"/>
            <a:ext cx="457200" cy="457200"/>
          </a:xfrm>
          <a:prstGeom prst="rect">
            <a:avLst/>
          </a:prstGeom>
        </p:spPr>
      </p:pic>
      <p:sp>
        <p:nvSpPr>
          <p:cNvPr id="111" name="TextBox 28"/>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Template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4149" name="Title 1"/>
          <p:cNvSpPr>
            <a:spLocks noGrp="1" noChangeArrowheads="1"/>
          </p:cNvSpPr>
          <p:nvPr>
            <p:ph type="title"/>
          </p:nvPr>
        </p:nvSpPr>
        <p:spPr/>
        <p:txBody>
          <a:bodyPr/>
          <a:lstStyle/>
          <a:p>
            <a:pPr>
              <a:tabLst>
                <a:tab pos="11313795" algn="r"/>
              </a:tabLst>
            </a:pPr>
            <a:r>
              <a:rPr lang="en-US" altLang="en-US" dirty="0"/>
              <a:t>Management &amp; Governance 	2/9</a:t>
            </a:r>
            <a:endParaRPr lang="en-US" altLang="en-US" dirty="0"/>
          </a:p>
        </p:txBody>
      </p:sp>
      <p:pic>
        <p:nvPicPr>
          <p:cNvPr id="25" name="Graphic 6" descr="AWS Application Auto Scaling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4" name="Straight Connector 3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License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8" descr="License blending resource icon for the AWS License Manager service."/>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7694614" y="2803525"/>
            <a:ext cx="457200" cy="457200"/>
          </a:xfrm>
          <a:prstGeom prst="rect">
            <a:avLst/>
          </a:prstGeom>
        </p:spPr>
      </p:pic>
      <p:sp>
        <p:nvSpPr>
          <p:cNvPr id="37" name="TextBox 15"/>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License blending</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Application discovery resource icon for the AWS License Manager service."/>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699376" y="3870325"/>
            <a:ext cx="457200" cy="457200"/>
          </a:xfrm>
          <a:prstGeom prst="rect">
            <a:avLst/>
          </a:prstGeom>
        </p:spPr>
      </p:pic>
      <p:sp>
        <p:nvSpPr>
          <p:cNvPr id="38" name="TextBox 16"/>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Application discovery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1" name="Straight Connector 40"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7100" y="1185574"/>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Health Dashboard</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5172" name="Title 1"/>
          <p:cNvSpPr>
            <a:spLocks noGrp="1" noChangeArrowheads="1"/>
          </p:cNvSpPr>
          <p:nvPr>
            <p:ph type="title"/>
          </p:nvPr>
        </p:nvSpPr>
        <p:spPr/>
        <p:txBody>
          <a:bodyPr/>
          <a:lstStyle/>
          <a:p>
            <a:pPr>
              <a:tabLst>
                <a:tab pos="11313795" algn="r"/>
              </a:tabLst>
            </a:pPr>
            <a:r>
              <a:rPr lang="en-US" altLang="en-US" dirty="0"/>
              <a:t>Management &amp; Governance	3/9</a:t>
            </a:r>
            <a:endParaRPr lang="en-US" altLang="en-US" dirty="0"/>
          </a:p>
        </p:txBody>
      </p:sp>
      <p:pic>
        <p:nvPicPr>
          <p:cNvPr id="37" name="Graphic 7" descr="AWS Management Consol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Management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Console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9" name="Straight Connector 38"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OpsWorks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Apps resource icon for the AWS OpsWork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2885" y="2793623"/>
            <a:ext cx="457200" cy="457200"/>
          </a:xfrm>
          <a:prstGeom prst="rect">
            <a:avLst/>
          </a:prstGeom>
        </p:spPr>
      </p:pic>
      <p:sp>
        <p:nvSpPr>
          <p:cNvPr id="42" name="TextBox 18"/>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Apps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descr="Instances resource icon for the AWS OpsWork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9572" y="2793623"/>
            <a:ext cx="457200" cy="457200"/>
          </a:xfrm>
          <a:prstGeom prst="rect">
            <a:avLst/>
          </a:prstGeom>
        </p:spPr>
      </p:pic>
      <p:sp>
        <p:nvSpPr>
          <p:cNvPr id="44" name="TextBox 19"/>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Monitoring resource icon for the AWS OpsWork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1000" y="2794000"/>
            <a:ext cx="457200" cy="457200"/>
          </a:xfrm>
          <a:prstGeom prst="rect">
            <a:avLst/>
          </a:prstGeom>
        </p:spPr>
      </p:pic>
      <p:sp>
        <p:nvSpPr>
          <p:cNvPr id="46" name="TextBox 21"/>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Monitoring</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Permissions resource icon for the AWS OpsWork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3325" y="3934375"/>
            <a:ext cx="457200" cy="457200"/>
          </a:xfrm>
          <a:prstGeom prst="rect">
            <a:avLst/>
          </a:prstGeom>
        </p:spPr>
      </p:pic>
      <p:sp>
        <p:nvSpPr>
          <p:cNvPr id="48" name="TextBox 22"/>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Deployments resource icon for the AWS OpsWork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5006" y="3929063"/>
            <a:ext cx="457200" cy="457200"/>
          </a:xfrm>
          <a:prstGeom prst="rect">
            <a:avLst/>
          </a:prstGeom>
        </p:spPr>
      </p:pic>
      <p:sp>
        <p:nvSpPr>
          <p:cNvPr id="50" name="TextBox 23"/>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Deployments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descr="Layers resource icon for the AWS OpsWorks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2197" y="3929063"/>
            <a:ext cx="457200" cy="457200"/>
          </a:xfrm>
          <a:prstGeom prst="rect">
            <a:avLst/>
          </a:prstGeom>
        </p:spPr>
      </p:pic>
      <p:sp>
        <p:nvSpPr>
          <p:cNvPr id="52" name="TextBox 24"/>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Layers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descr="Resources resource icon for the AWS OpsWorks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13325" y="5067254"/>
            <a:ext cx="457200" cy="457200"/>
          </a:xfrm>
          <a:prstGeom prst="rect">
            <a:avLst/>
          </a:prstGeom>
        </p:spPr>
      </p:pic>
      <p:sp>
        <p:nvSpPr>
          <p:cNvPr id="54" name="TextBox 25"/>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Resources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56" descr="Stack2 resource icon for the AWS OpsWorks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75236" y="5062948"/>
            <a:ext cx="457200" cy="457200"/>
          </a:xfrm>
          <a:prstGeom prst="rect">
            <a:avLst/>
          </a:prstGeom>
        </p:spPr>
      </p:pic>
      <p:sp>
        <p:nvSpPr>
          <p:cNvPr id="56" name="TextBox 26"/>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Stack2</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8" name="Straight Connector 5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CloudTrail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descr="CloudTrail Lake resource icon for the AWS CloudTrail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982888" y="2785374"/>
            <a:ext cx="457200" cy="457200"/>
          </a:xfrm>
          <a:prstGeom prst="rect">
            <a:avLst/>
          </a:prstGeom>
        </p:spPr>
      </p:pic>
      <p:sp>
        <p:nvSpPr>
          <p:cNvPr id="61" name="TextBox 18"/>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CloudTrail Lake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6195" name="Title 1"/>
          <p:cNvSpPr>
            <a:spLocks noGrp="1" noChangeArrowheads="1"/>
          </p:cNvSpPr>
          <p:nvPr>
            <p:ph type="title"/>
          </p:nvPr>
        </p:nvSpPr>
        <p:spPr/>
        <p:txBody>
          <a:bodyPr/>
          <a:lstStyle/>
          <a:p>
            <a:pPr>
              <a:tabLst>
                <a:tab pos="11313795" algn="r"/>
              </a:tabLst>
            </a:pPr>
            <a:r>
              <a:rPr lang="en-US" altLang="en-US" dirty="0"/>
              <a:t>Management &amp; Governance	4/9</a:t>
            </a:r>
            <a:endParaRPr lang="en-US" altLang="en-US" dirty="0"/>
          </a:p>
        </p:txBody>
      </p:sp>
      <p:pic>
        <p:nvPicPr>
          <p:cNvPr id="46" name="Graphic 6" descr="AWS Service Catalog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Service Catalog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8" name="Straight Connector 47"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Systems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68" descr="Automation resource icon for the AWS Systems Manager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0447" y="2794000"/>
            <a:ext cx="457200" cy="457200"/>
          </a:xfrm>
          <a:prstGeom prst="rect">
            <a:avLst/>
          </a:prstGeom>
        </p:spPr>
      </p:pic>
      <p:sp>
        <p:nvSpPr>
          <p:cNvPr id="66" name="TextBox 12"/>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Documents resource icon for the AWS Systems Manager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2927" y="2794000"/>
            <a:ext cx="457200" cy="457200"/>
          </a:xfrm>
          <a:prstGeom prst="rect">
            <a:avLst/>
          </a:prstGeom>
        </p:spPr>
      </p:pic>
      <p:sp>
        <p:nvSpPr>
          <p:cNvPr id="67" name="TextBox 16"/>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Documents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Patch Manager resource icon for the AWS Systems Manager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7085" y="2787363"/>
            <a:ext cx="457200" cy="457200"/>
          </a:xfrm>
          <a:prstGeom prst="rect">
            <a:avLst/>
          </a:prstGeom>
        </p:spPr>
      </p:pic>
      <p:sp>
        <p:nvSpPr>
          <p:cNvPr id="70" name="TextBox 17"/>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Patch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Parameter Store resource icon for the AWS Systems Manager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1243" y="2787363"/>
            <a:ext cx="457200" cy="457200"/>
          </a:xfrm>
          <a:prstGeom prst="rect">
            <a:avLst/>
          </a:prstGeom>
        </p:spPr>
      </p:pic>
      <p:sp>
        <p:nvSpPr>
          <p:cNvPr id="71" name="TextBox 23"/>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Parameter Store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OpsCenter resource icon for the AWS Systems Manager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13415" y="2794000"/>
            <a:ext cx="457200" cy="457200"/>
          </a:xfrm>
          <a:prstGeom prst="rect">
            <a:avLst/>
          </a:prstGeom>
        </p:spPr>
      </p:pic>
      <p:sp>
        <p:nvSpPr>
          <p:cNvPr id="74" name="TextBox 18"/>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OpsCenter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76" descr="Maintenance Windows resource icon for the AWS Systems Manager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27573" y="2784687"/>
            <a:ext cx="457200" cy="457200"/>
          </a:xfrm>
          <a:prstGeom prst="rect">
            <a:avLst/>
          </a:prstGeom>
        </p:spPr>
      </p:pic>
      <p:sp>
        <p:nvSpPr>
          <p:cNvPr id="76" name="TextBox 20"/>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Maintenance Windows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Inventory resource icon for the AWS Systems Manager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42125" y="3909053"/>
            <a:ext cx="457200" cy="457200"/>
          </a:xfrm>
          <a:prstGeom prst="rect">
            <a:avLst/>
          </a:prstGeom>
        </p:spPr>
      </p:pic>
      <p:sp>
        <p:nvSpPr>
          <p:cNvPr id="78" name="TextBox 19"/>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Inventory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2" name="Graphic 81" descr="State Manager resource icon for the AWS Systems Manager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8905" y="3894323"/>
            <a:ext cx="457200" cy="457200"/>
          </a:xfrm>
          <a:prstGeom prst="rect">
            <a:avLst/>
          </a:prstGeom>
        </p:spPr>
      </p:pic>
      <p:sp>
        <p:nvSpPr>
          <p:cNvPr id="81" name="TextBox 24"/>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State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3" name="Graphic 82" descr="Run Command resource icon for the AWS Systems Manager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77651" y="3893177"/>
            <a:ext cx="457200" cy="457200"/>
          </a:xfrm>
          <a:prstGeom prst="rect">
            <a:avLst/>
          </a:prstGeom>
        </p:spPr>
      </p:pic>
      <p:sp>
        <p:nvSpPr>
          <p:cNvPr id="80" name="TextBox 21"/>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Run Command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86" descr="Incident Manager resource icon for the AWS Systems Manager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591243" y="3891429"/>
            <a:ext cx="457200" cy="457200"/>
          </a:xfrm>
          <a:prstGeom prst="rect">
            <a:avLst/>
          </a:prstGeom>
        </p:spPr>
      </p:pic>
      <p:sp>
        <p:nvSpPr>
          <p:cNvPr id="85" name="TextBox 19"/>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Incident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6" name="Graphic 85" descr="Session Manager resource icon for the AWS Systems Manager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813415" y="3891429"/>
            <a:ext cx="457200" cy="457200"/>
          </a:xfrm>
          <a:prstGeom prst="rect">
            <a:avLst/>
          </a:prstGeom>
        </p:spPr>
      </p:pic>
      <p:sp>
        <p:nvSpPr>
          <p:cNvPr id="84" name="TextBox 21"/>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Session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Change Manager resource icon for the AWS Systems Manager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033520" y="3904000"/>
            <a:ext cx="457200" cy="457200"/>
          </a:xfrm>
          <a:prstGeom prst="rect">
            <a:avLst/>
          </a:prstGeom>
        </p:spPr>
      </p:pic>
      <p:sp>
        <p:nvSpPr>
          <p:cNvPr id="88" name="TextBox 19"/>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Change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 name="Graphic 90" descr="Change Calendar resource icon for the AWS Systems Manager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940447" y="5047616"/>
            <a:ext cx="457200" cy="457200"/>
          </a:xfrm>
          <a:prstGeom prst="rect">
            <a:avLst/>
          </a:prstGeom>
        </p:spPr>
      </p:pic>
      <p:sp>
        <p:nvSpPr>
          <p:cNvPr id="90" name="TextBox 19"/>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Change Calendar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3" name="Graphic 92" descr="Compliance resource icon for the AWS Systems Manager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64059" y="5036364"/>
            <a:ext cx="457200" cy="457200"/>
          </a:xfrm>
          <a:prstGeom prst="rect">
            <a:avLst/>
          </a:prstGeom>
        </p:spPr>
      </p:pic>
      <p:sp>
        <p:nvSpPr>
          <p:cNvPr id="92" name="TextBox 19"/>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Compliance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5" name="Graphic 94" descr="Application Manager resource icon for the AWS Systems Manager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377085" y="5034748"/>
            <a:ext cx="457200" cy="457200"/>
          </a:xfrm>
          <a:prstGeom prst="rect">
            <a:avLst/>
          </a:prstGeom>
        </p:spPr>
      </p:pic>
      <p:sp>
        <p:nvSpPr>
          <p:cNvPr id="94" name="TextBox 19"/>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7" name="Graphic 96" descr="Distributor resource icon for the AWS Systems Manager service."/>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91242" y="5036411"/>
            <a:ext cx="457200" cy="457200"/>
          </a:xfrm>
          <a:prstGeom prst="rect">
            <a:avLst/>
          </a:prstGeom>
        </p:spPr>
      </p:pic>
      <p:sp>
        <p:nvSpPr>
          <p:cNvPr id="96" name="TextBox 19"/>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Distributor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7220" name="Title 1"/>
          <p:cNvSpPr>
            <a:spLocks noGrp="1" noChangeArrowheads="1"/>
          </p:cNvSpPr>
          <p:nvPr>
            <p:ph type="title"/>
          </p:nvPr>
        </p:nvSpPr>
        <p:spPr/>
        <p:txBody>
          <a:bodyPr/>
          <a:lstStyle/>
          <a:p>
            <a:pPr>
              <a:tabLst>
                <a:tab pos="11313795" algn="r"/>
              </a:tabLst>
            </a:pPr>
            <a:r>
              <a:rPr lang="en-US" altLang="en-US" dirty="0"/>
              <a:t>Management &amp; Governance	5/9</a:t>
            </a:r>
            <a:endParaRPr lang="en-US" altLang="en-US" dirty="0"/>
          </a:p>
        </p:txBody>
      </p:sp>
      <p:pic>
        <p:nvPicPr>
          <p:cNvPr id="29" name="Graphic 7" descr="AWS Trusted Adviso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Trusted Advisor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8" descr="Checklist cost resource icon for the AWS Trusted Advisor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8168" y="2806700"/>
            <a:ext cx="457200" cy="457200"/>
          </a:xfrm>
          <a:prstGeom prst="rect">
            <a:avLst/>
          </a:prstGeom>
        </p:spPr>
      </p:pic>
      <p:sp>
        <p:nvSpPr>
          <p:cNvPr id="31" name="TextBox 21"/>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descr="Checklist performance resource icon for the AWS Trusted Advisor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3526" y="2773363"/>
            <a:ext cx="457200" cy="457200"/>
          </a:xfrm>
          <a:prstGeom prst="rect">
            <a:avLst/>
          </a:prstGeom>
        </p:spPr>
      </p:pic>
      <p:sp>
        <p:nvSpPr>
          <p:cNvPr id="32" name="TextBox 22"/>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performance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35" descr="Checklist security resource icon for the AWS Trusted Advisor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908" y="2773363"/>
            <a:ext cx="457200" cy="457200"/>
          </a:xfrm>
          <a:prstGeom prst="rect">
            <a:avLst/>
          </a:prstGeom>
        </p:spPr>
      </p:pic>
      <p:sp>
        <p:nvSpPr>
          <p:cNvPr id="34" name="TextBox 25"/>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security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Checklist fault tolerant resource icon for the AWS Trusted Advisor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8168" y="4090988"/>
            <a:ext cx="457200" cy="457200"/>
          </a:xfrm>
          <a:prstGeom prst="rect">
            <a:avLst/>
          </a:prstGeom>
        </p:spPr>
      </p:pic>
      <p:sp>
        <p:nvSpPr>
          <p:cNvPr id="33" name="TextBox 23"/>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fault tolerant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Checklist resource icon for the AWS Trusted Advisor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0954" y="4116388"/>
            <a:ext cx="457200" cy="457200"/>
          </a:xfrm>
          <a:prstGeom prst="rect">
            <a:avLst/>
          </a:prstGeom>
        </p:spPr>
      </p:pic>
      <p:sp>
        <p:nvSpPr>
          <p:cNvPr id="35" name="TextBox 26"/>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54062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Well-Architected Tool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3" name="Straight Connector 42"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981392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Control Tower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8245" name="Title 1"/>
          <p:cNvSpPr>
            <a:spLocks noGrp="1" noChangeArrowheads="1"/>
          </p:cNvSpPr>
          <p:nvPr>
            <p:ph type="title"/>
          </p:nvPr>
        </p:nvSpPr>
        <p:spPr/>
        <p:txBody>
          <a:bodyPr/>
          <a:lstStyle/>
          <a:p>
            <a:pPr>
              <a:tabLst>
                <a:tab pos="11313795" algn="r"/>
              </a:tabLst>
            </a:pPr>
            <a:r>
              <a:rPr lang="en-US" altLang="en-US" dirty="0"/>
              <a:t>Management &amp; Governance	6/9</a:t>
            </a:r>
            <a:endParaRPr lang="en-US" altLang="en-US" dirty="0"/>
          </a:p>
        </p:txBody>
      </p:sp>
      <p:pic>
        <p:nvPicPr>
          <p:cNvPr id="27" name="Graphic 6" descr="AWS Organization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Organizations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7" descr="Account resource icon for the AWS Organizations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384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Account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17" descr="Organizational unit resource icon for the AWS Organizations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36900"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Organizational unit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3" descr="Management account resource icon for the AWS Organizations service"/>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3143250" y="4991203"/>
            <a:ext cx="457200" cy="457200"/>
          </a:xfrm>
          <a:prstGeom prst="rect">
            <a:avLst/>
          </a:prstGeom>
        </p:spPr>
      </p:pic>
      <p:sp>
        <p:nvSpPr>
          <p:cNvPr id="31" name="TextBox 16"/>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 account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3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AppConfig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4062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Chatbot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1" name="Straight Connector 40"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81392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Backint</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Agent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9266" name="Title 1"/>
          <p:cNvSpPr>
            <a:spLocks noGrp="1" noChangeArrowheads="1"/>
          </p:cNvSpPr>
          <p:nvPr>
            <p:ph type="title"/>
          </p:nvPr>
        </p:nvSpPr>
        <p:spPr/>
        <p:txBody>
          <a:bodyPr/>
          <a:lstStyle/>
          <a:p>
            <a:pPr>
              <a:tabLst>
                <a:tab pos="11313795" algn="r"/>
              </a:tabLst>
            </a:pPr>
            <a:r>
              <a:rPr lang="en-US" altLang="en-US" dirty="0"/>
              <a:t>Management &amp; Governance	7/9</a:t>
            </a:r>
            <a:endParaRPr lang="en-US" altLang="en-US" dirty="0"/>
          </a:p>
        </p:txBody>
      </p:sp>
      <p:pic>
        <p:nvPicPr>
          <p:cNvPr id="28" name="Graphic 27" descr="Amazon Managed Grafana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5" y="1182688"/>
            <a:ext cx="762000" cy="762000"/>
          </a:xfrm>
          <a:prstGeom prst="rect">
            <a:avLst/>
          </a:prstGeom>
        </p:spPr>
      </p:pic>
      <p:sp>
        <p:nvSpPr>
          <p:cNvPr id="27" name="TextBox 11"/>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Grafana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6" name="Straight Connector 25"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3439" y="1182688"/>
            <a:ext cx="762000" cy="762000"/>
          </a:xfrm>
          <a:prstGeom prst="rect">
            <a:avLst/>
          </a:prstGeom>
        </p:spPr>
      </p:pic>
      <p:sp>
        <p:nvSpPr>
          <p:cNvPr id="30" name="TextBox 19"/>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Service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Prometheus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9095" y="1185863"/>
            <a:ext cx="762000" cy="762000"/>
          </a:xfrm>
          <a:prstGeom prst="rect">
            <a:avLst/>
          </a:prstGeom>
        </p:spPr>
      </p:pic>
      <p:sp>
        <p:nvSpPr>
          <p:cNvPr id="34" name="TextBox 21"/>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Distro for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OpenTelemetry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49153" name="Title 3"/>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1"/>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9266" name="Title 1"/>
          <p:cNvSpPr>
            <a:spLocks noGrp="1" noChangeArrowheads="1"/>
          </p:cNvSpPr>
          <p:nvPr>
            <p:ph type="title"/>
          </p:nvPr>
        </p:nvSpPr>
        <p:spPr/>
        <p:txBody>
          <a:bodyPr/>
          <a:lstStyle/>
          <a:p>
            <a:pPr>
              <a:tabLst>
                <a:tab pos="11313795" algn="r"/>
              </a:tabLst>
            </a:pPr>
            <a:r>
              <a:rPr lang="en-US" altLang="en-US" dirty="0"/>
              <a:t>Management &amp; Governance	8/9</a:t>
            </a:r>
            <a:endParaRPr lang="en-US" altLang="en-US" dirty="0"/>
          </a:p>
        </p:txBody>
      </p:sp>
      <p:pic>
        <p:nvPicPr>
          <p:cNvPr id="22" name="Graphic 21" descr="AWS Proton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6" y="1182688"/>
            <a:ext cx="762000" cy="762000"/>
          </a:xfrm>
          <a:prstGeom prst="rect">
            <a:avLst/>
          </a:prstGeom>
        </p:spPr>
      </p:pic>
      <p:sp>
        <p:nvSpPr>
          <p:cNvPr id="2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Proton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4033" y="1182688"/>
            <a:ext cx="762000" cy="762000"/>
          </a:xfrm>
          <a:prstGeom prst="rect">
            <a:avLst/>
          </a:prstGeom>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Launch Wizard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6" name="Straight Connector 25"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9334" y="1185863"/>
            <a:ext cx="762000" cy="762000"/>
          </a:xfrm>
          <a:prstGeom prst="rect">
            <a:avLst/>
          </a:prstGeom>
        </p:spPr>
      </p:pic>
      <p:sp>
        <p:nvSpPr>
          <p:cNvPr id="27"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Resilience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3925" y="1185863"/>
            <a:ext cx="762000" cy="762000"/>
          </a:xfrm>
          <a:prstGeom prst="rect">
            <a:avLst/>
          </a:prstGeom>
        </p:spPr>
      </p:pic>
      <p:sp>
        <p:nvSpPr>
          <p:cNvPr id="30" name="TextBox 21"/>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AWS Service Management Connector (SMC)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1"/>
          </p:nvPr>
        </p:nvSpPr>
        <p:spPr/>
        <p:txBody>
          <a:bodyPr/>
          <a:lstStyle/>
          <a:p>
            <a:fld id="{EB4B8DE2-A4E8-46E4-8BBF-D75455EFF32C}" type="slidenum">
              <a:rPr lang="en-US" smtClean="0"/>
            </a:fld>
            <a:endParaRPr lang="en-US"/>
          </a:p>
        </p:txBody>
      </p:sp>
      <p:sp>
        <p:nvSpPr>
          <p:cNvPr id="139266" name="Title 1"/>
          <p:cNvSpPr>
            <a:spLocks noGrp="1" noChangeArrowheads="1"/>
          </p:cNvSpPr>
          <p:nvPr>
            <p:ph type="title"/>
          </p:nvPr>
        </p:nvSpPr>
        <p:spPr/>
        <p:txBody>
          <a:bodyPr/>
          <a:lstStyle/>
          <a:p>
            <a:pPr>
              <a:tabLst>
                <a:tab pos="11313795" algn="r"/>
              </a:tabLst>
            </a:pPr>
            <a:r>
              <a:rPr lang="en-US" altLang="en-US" dirty="0"/>
              <a:t>Management &amp; Governance	9/9</a:t>
            </a:r>
            <a:endParaRPr lang="en-US" altLang="en-US" dirty="0"/>
          </a:p>
        </p:txBody>
      </p:sp>
      <p:pic>
        <p:nvPicPr>
          <p:cNvPr id="21" name="Graphic 20" descr="AWS Resource Explorer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6" y="1182688"/>
            <a:ext cx="762000" cy="762000"/>
          </a:xfrm>
          <a:prstGeom prst="rect">
            <a:avLst/>
          </a:prstGeom>
        </p:spPr>
      </p:pic>
      <p:sp>
        <p:nvSpPr>
          <p:cNvPr id="13927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Resource Explorer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4033" y="1182688"/>
            <a:ext cx="762000" cy="762000"/>
          </a:xfrm>
          <a:prstGeom prst="rect">
            <a:avLst/>
          </a:prstGeom>
        </p:spPr>
      </p:pic>
      <p:sp>
        <p:nvSpPr>
          <p:cNvPr id="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Telco Network Builder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0" name="Straight Connector 9"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8387"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Compute Optimizer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2" name="Straight Connector 1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3926"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Console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Mobile Application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40290" name="Title 1"/>
          <p:cNvSpPr>
            <a:spLocks noGrp="1" noChangeArrowheads="1"/>
          </p:cNvSpPr>
          <p:nvPr>
            <p:ph type="ctrTitle"/>
          </p:nvPr>
        </p:nvSpPr>
        <p:spPr/>
        <p:txBody>
          <a:bodyPr/>
          <a:lstStyle/>
          <a:p>
            <a:r>
              <a:rPr lang="en-US" altLang="en-US"/>
              <a:t>Media Services</a:t>
            </a:r>
            <a:endParaRPr lang="en-US" altLang="en-US"/>
          </a:p>
        </p:txBody>
      </p:sp>
      <p:pic>
        <p:nvPicPr>
          <p:cNvPr id="140289" name="Graphic 7" descr="Media Service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3425"/>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1"/>
          </p:nvPr>
        </p:nvSpPr>
        <p:spPr/>
        <p:txBody>
          <a:bodyPr/>
          <a:lstStyle/>
          <a:p>
            <a:fld id="{EB4B8DE2-A4E8-46E4-8BBF-D75455EFF32C}" type="slidenum">
              <a:rPr lang="en-US" smtClean="0"/>
            </a:fld>
            <a:endParaRPr lang="en-US"/>
          </a:p>
        </p:txBody>
      </p:sp>
      <p:sp>
        <p:nvSpPr>
          <p:cNvPr id="141317" name="Title 1"/>
          <p:cNvSpPr>
            <a:spLocks noGrp="1" noChangeArrowheads="1"/>
          </p:cNvSpPr>
          <p:nvPr>
            <p:ph type="title"/>
          </p:nvPr>
        </p:nvSpPr>
        <p:spPr/>
        <p:txBody>
          <a:bodyPr/>
          <a:lstStyle/>
          <a:p>
            <a:pPr>
              <a:tabLst>
                <a:tab pos="11370945" algn="r"/>
              </a:tabLst>
            </a:pPr>
            <a:r>
              <a:rPr lang="en-US" altLang="en-US" dirty="0"/>
              <a:t>Media Services	1/6</a:t>
            </a:r>
            <a:endParaRPr lang="en-US" altLang="en-US" dirty="0"/>
          </a:p>
        </p:txBody>
      </p:sp>
      <p:pic>
        <p:nvPicPr>
          <p:cNvPr id="22" name="Graphic 17" descr="Amazon Elastic Transcod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Transcoder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6" descr="AWS Cloud Digital Interface resource icon for the AWS Elemental MediaConnect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81913"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AWS Cloud Digital Interface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 descr="MediaConnect Gateway resource icon for the AWS Elemental MediaConnect service."/>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688644" y="3849168"/>
            <a:ext cx="457200" cy="457200"/>
          </a:xfrm>
          <a:prstGeom prst="rect">
            <a:avLst/>
          </a:prstGeom>
        </p:spPr>
      </p:pic>
      <p:sp>
        <p:nvSpPr>
          <p:cNvPr id="5" name="TextBox 16"/>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MediaConnect 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7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MediaConvert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2341" name="Title 1"/>
          <p:cNvSpPr>
            <a:spLocks noGrp="1" noChangeArrowheads="1"/>
          </p:cNvSpPr>
          <p:nvPr>
            <p:ph type="title"/>
          </p:nvPr>
        </p:nvSpPr>
        <p:spPr/>
        <p:txBody>
          <a:bodyPr/>
          <a:lstStyle/>
          <a:p>
            <a:pPr>
              <a:tabLst>
                <a:tab pos="11370945" algn="r"/>
              </a:tabLst>
            </a:pPr>
            <a:r>
              <a:rPr lang="en-US" altLang="en-US" dirty="0"/>
              <a:t>Media Services	2/6</a:t>
            </a:r>
            <a:endParaRPr lang="en-US" altLang="en-US" dirty="0"/>
          </a:p>
        </p:txBody>
      </p:sp>
      <p:pic>
        <p:nvPicPr>
          <p:cNvPr id="20" name="Graphic 6" descr="AWS Elemental MediaLiv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MediaPackage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MediaStore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MediaTailor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3365" name="Title 1"/>
          <p:cNvSpPr>
            <a:spLocks noGrp="1" noChangeArrowheads="1"/>
          </p:cNvSpPr>
          <p:nvPr>
            <p:ph type="title"/>
          </p:nvPr>
        </p:nvSpPr>
        <p:spPr/>
        <p:txBody>
          <a:bodyPr/>
          <a:lstStyle/>
          <a:p>
            <a:pPr>
              <a:tabLst>
                <a:tab pos="11370945" algn="r"/>
              </a:tabLst>
            </a:pPr>
            <a:r>
              <a:rPr lang="en-US" altLang="en-US" dirty="0"/>
              <a:t>Media Services	 3/6</a:t>
            </a:r>
            <a:endParaRPr lang="en-US" altLang="en-US" dirty="0"/>
          </a:p>
        </p:txBody>
      </p:sp>
      <p:pic>
        <p:nvPicPr>
          <p:cNvPr id="20" name="Graphic 7" descr="AWS Elemental Conducto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p:cNvPicPr>
            <a:picLocks noChangeAspect="1" noChangeArrowheads="1"/>
          </p:cNvPicPr>
          <p:nvPr/>
        </p:nvPicPr>
        <p:blipFill>
          <a:blip r:embed="rId1">
            <a:extLst>
              <a:ext uri="{96DAC541-7B7A-43D3-8B79-37D633B846F1}">
                <asvg:svgBlip xmlns:asvg="http://schemas.microsoft.com/office/drawing/2016/SVG/main" r:embed="rId3"/>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Delta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p:cNvPicPr>
            <a:picLocks noChangeAspect="1" noChangeArrowheads="1"/>
          </p:cNvPicPr>
          <p:nvPr/>
        </p:nvPicPr>
        <p:blipFill>
          <a:blip r:embed="rId1">
            <a:extLst>
              <a:ext uri="{96DAC541-7B7A-43D3-8B79-37D633B846F1}">
                <asvg:svgBlip xmlns:asvg="http://schemas.microsoft.com/office/drawing/2016/SVG/main" r:embed="rId4"/>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p:cNvPicPr>
            <a:picLocks noChangeAspect="1" noChangeArrowheads="1"/>
          </p:cNvPicPr>
          <p:nvPr/>
        </p:nvPicPr>
        <p:blipFill>
          <a:blip r:embed="rId1">
            <a:extLst>
              <a:ext uri="{96DAC541-7B7A-43D3-8B79-37D633B846F1}">
                <asvg:svgBlip xmlns:asvg="http://schemas.microsoft.com/office/drawing/2016/SVG/main" r:embed="rId5"/>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4387" name="Title 1"/>
          <p:cNvSpPr>
            <a:spLocks noGrp="1" noChangeArrowheads="1"/>
          </p:cNvSpPr>
          <p:nvPr>
            <p:ph type="title"/>
          </p:nvPr>
        </p:nvSpPr>
        <p:spPr/>
        <p:txBody>
          <a:bodyPr/>
          <a:lstStyle/>
          <a:p>
            <a:pPr>
              <a:tabLst>
                <a:tab pos="11370945" algn="r"/>
              </a:tabLst>
            </a:pPr>
            <a:r>
              <a:rPr lang="en-US" altLang="en-US" dirty="0"/>
              <a:t>Media Services	4/6</a:t>
            </a:r>
            <a:endParaRPr lang="en-US" altLang="en-US" dirty="0"/>
          </a:p>
        </p:txBody>
      </p:sp>
      <p:pic>
        <p:nvPicPr>
          <p:cNvPr id="13" name="Graphic 7" descr="AWS Elemental Appliances &amp; Softwar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Appliances &amp; Software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Interactive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592"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Nimble Studio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4387" name="Title 1"/>
          <p:cNvSpPr>
            <a:spLocks noGrp="1" noChangeArrowheads="1"/>
          </p:cNvSpPr>
          <p:nvPr>
            <p:ph type="title"/>
          </p:nvPr>
        </p:nvSpPr>
        <p:spPr/>
        <p:txBody>
          <a:bodyPr/>
          <a:lstStyle/>
          <a:p>
            <a:pPr>
              <a:tabLst>
                <a:tab pos="11370945" algn="r"/>
              </a:tabLst>
            </a:pPr>
            <a:r>
              <a:rPr lang="en-US" altLang="en-US" dirty="0"/>
              <a:t>Media Services	5/6</a:t>
            </a:r>
            <a:endParaRPr lang="en-US" altLang="en-US" dirty="0"/>
          </a:p>
        </p:txBody>
      </p:sp>
      <p:pic>
        <p:nvPicPr>
          <p:cNvPr id="10" name="Graphic 8" descr="AWS Thinkbox Krakatoa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Thinkbox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Krakatoa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Thinkbox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Deadline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23124" y="1186656"/>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Thinkbox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XMesh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445" y="118354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Thinkbox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Frost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4387" name="Title 1"/>
          <p:cNvSpPr>
            <a:spLocks noGrp="1" noChangeArrowheads="1"/>
          </p:cNvSpPr>
          <p:nvPr>
            <p:ph type="title"/>
          </p:nvPr>
        </p:nvSpPr>
        <p:spPr/>
        <p:txBody>
          <a:bodyPr/>
          <a:lstStyle/>
          <a:p>
            <a:pPr>
              <a:tabLst>
                <a:tab pos="11370945" algn="r"/>
              </a:tabLst>
            </a:pPr>
            <a:r>
              <a:rPr lang="en-US" altLang="en-US" dirty="0"/>
              <a:t>Media Services	6/6</a:t>
            </a:r>
            <a:endParaRPr lang="en-US" altLang="en-US" dirty="0"/>
          </a:p>
        </p:txBody>
      </p:sp>
      <p:pic>
        <p:nvPicPr>
          <p:cNvPr id="17" name="Graphic 13" descr="AWS Thinkbox Stok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3193" y="117689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Thinkbox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Stoke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Deadline Cloud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45410" name="Title 1"/>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endParaRPr lang="en-US" altLang="en-US" dirty="0"/>
          </a:p>
        </p:txBody>
      </p:sp>
      <p:pic>
        <p:nvPicPr>
          <p:cNvPr id="145409" name="Graphic 7" descr="Migration &amp; Modernization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2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22"/>
          </p:nvPr>
        </p:nvSpPr>
        <p:spPr/>
        <p:txBody>
          <a:bodyPr/>
          <a:lstStyle/>
          <a:p>
            <a:fld id="{EB4B8DE2-A4E8-46E4-8BBF-D75455EFF32C}" type="slidenum">
              <a:rPr lang="en-US" smtClean="0"/>
            </a:fld>
            <a:endParaRPr lang="en-US"/>
          </a:p>
        </p:txBody>
      </p:sp>
      <p:sp>
        <p:nvSpPr>
          <p:cNvPr id="50178" name="Title 4"/>
          <p:cNvSpPr>
            <a:spLocks noGrp="1" noChangeArrowheads="1"/>
          </p:cNvSpPr>
          <p:nvPr>
            <p:ph type="title"/>
          </p:nvPr>
        </p:nvSpPr>
        <p:spPr/>
        <p:txBody>
          <a:bodyPr/>
          <a:lstStyle/>
          <a:p>
            <a:pPr eaLnBrk="1" hangingPunct="1"/>
            <a:r>
              <a:rPr lang="en-US" altLang="en-US" dirty="0"/>
              <a:t>Groups</a:t>
            </a:r>
            <a:endParaRPr lang="en-US" altLang="en-US" dirty="0"/>
          </a:p>
        </p:txBody>
      </p:sp>
      <p:sp>
        <p:nvSpPr>
          <p:cNvPr id="50179" name="Content Placeholder 7"/>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endParaRPr lang="en-US" altLang="en-US" sz="1800" dirty="0"/>
          </a:p>
        </p:txBody>
      </p:sp>
      <p:sp>
        <p:nvSpPr>
          <p:cNvPr id="9" name="Content Placeholder 8"/>
          <p:cNvSpPr>
            <a:spLocks noGrp="1" noChangeArrowheads="1"/>
          </p:cNvSpPr>
          <p:nvPr>
            <p:ph type="body" sz="quarter" idx="18"/>
          </p:nvPr>
        </p:nvSpPr>
        <p:spPr/>
        <p:txBody>
          <a:bodyPr/>
          <a:lstStyle/>
          <a:p>
            <a:pPr eaLnBrk="1" hangingPunct="1"/>
            <a:r>
              <a:rPr lang="en-US" altLang="en-US" sz="1800" b="1" dirty="0"/>
              <a:t>Resizing groups</a:t>
            </a:r>
            <a:endParaRPr lang="en-US" altLang="en-US" sz="1800" b="1" dirty="0"/>
          </a:p>
          <a:p>
            <a:pPr eaLnBrk="1" hangingPunct="1"/>
            <a:r>
              <a:rPr lang="en-US" altLang="en-US" sz="1400" dirty="0"/>
              <a:t>Use the bottom-right corner of a group box to resize it.</a:t>
            </a:r>
            <a:endParaRPr lang="en-US" altLang="en-US" sz="1400" dirty="0"/>
          </a:p>
          <a:p>
            <a:pPr eaLnBrk="1" hangingPunct="1"/>
            <a:endParaRPr lang="en-US" altLang="en-US" sz="1800" dirty="0"/>
          </a:p>
        </p:txBody>
      </p:sp>
      <p:grpSp>
        <p:nvGrpSpPr>
          <p:cNvPr id="10" name="justGraphic"/>
          <p:cNvGrpSpPr/>
          <p:nvPr/>
        </p:nvGrpSpPr>
        <p:grpSpPr>
          <a:xfrm>
            <a:off x="317470" y="3618112"/>
            <a:ext cx="2752476" cy="2263393"/>
            <a:chOff x="317470" y="3618112"/>
            <a:chExt cx="2752476" cy="2263393"/>
          </a:xfrm>
        </p:grpSpPr>
        <p:grpSp>
          <p:nvGrpSpPr>
            <p:cNvPr id="11" name="Group 10"/>
            <p:cNvGrpSpPr/>
            <p:nvPr/>
          </p:nvGrpSpPr>
          <p:grpSpPr>
            <a:xfrm>
              <a:off x="317470" y="3618112"/>
              <a:ext cx="2303214" cy="1796668"/>
              <a:chOff x="317470" y="3618112"/>
              <a:chExt cx="2303214" cy="1796668"/>
            </a:xfrm>
          </p:grpSpPr>
          <p:pic>
            <p:nvPicPr>
              <p:cNvPr id="14" name="Picture 13"/>
              <p:cNvPicPr>
                <a:picLocks noChangeAspect="1"/>
              </p:cNvPicPr>
              <p:nvPr/>
            </p:nvPicPr>
            <p:blipFill>
              <a:blip r:embed="rId1"/>
              <a:stretch>
                <a:fillRect/>
              </a:stretch>
            </p:blipFill>
            <p:spPr>
              <a:xfrm>
                <a:off x="317470" y="3618112"/>
                <a:ext cx="2250281" cy="1788685"/>
              </a:xfrm>
              <a:prstGeom prst="rect">
                <a:avLst/>
              </a:prstGeom>
            </p:spPr>
          </p:pic>
          <p:sp>
            <p:nvSpPr>
              <p:cNvPr id="15" name="Rectangle 14"/>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p:cNvSpPr>
            <a:spLocks noGrp="1" noChangeArrowheads="1"/>
          </p:cNvSpPr>
          <p:nvPr>
            <p:ph type="body" sz="quarter" idx="19"/>
          </p:nvPr>
        </p:nvSpPr>
        <p:spPr/>
        <p:txBody>
          <a:bodyPr/>
          <a:lstStyle/>
          <a:p>
            <a:pPr eaLnBrk="1" hangingPunct="1"/>
            <a:r>
              <a:rPr lang="en-US" altLang="en-US" sz="1800" b="1" dirty="0"/>
              <a:t>Nested groups</a:t>
            </a:r>
            <a:endParaRPr lang="en-US" altLang="en-US" sz="1800" b="1" dirty="0"/>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p:cNvGrpSpPr/>
          <p:nvPr/>
        </p:nvGrpSpPr>
        <p:grpSpPr>
          <a:xfrm>
            <a:off x="4429919" y="3707607"/>
            <a:ext cx="3216275" cy="2215356"/>
            <a:chOff x="4429919" y="3707607"/>
            <a:chExt cx="3216275" cy="2215356"/>
          </a:xfrm>
        </p:grpSpPr>
        <p:sp>
          <p:nvSpPr>
            <p:cNvPr id="18" name="Rectangle 17"/>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Virtual private cloud (VPC)</a:t>
              </a:r>
              <a:endParaRPr lang="en-US" sz="1200" dirty="0">
                <a:ln w="0"/>
                <a:solidFill>
                  <a:schemeClr val="bg1"/>
                </a:solidFill>
                <a:latin typeface="Arial" panose="02080604020202020204" pitchFamily="34" charset="0"/>
                <a:cs typeface="Arial" panose="02080604020202020204" pitchFamily="34" charset="0"/>
              </a:endParaRPr>
            </a:p>
          </p:txBody>
        </p:sp>
        <p:pic>
          <p:nvPicPr>
            <p:cNvPr id="19" name="Graphic 18"/>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430713" y="3707607"/>
              <a:ext cx="381000" cy="381000"/>
            </a:xfrm>
            <a:prstGeom prst="rect">
              <a:avLst/>
            </a:prstGeom>
          </p:spPr>
        </p:pic>
        <p:sp>
          <p:nvSpPr>
            <p:cNvPr id="20" name="Rectangle 19"/>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Public subnet</a:t>
              </a:r>
              <a:endParaRPr lang="en-US" sz="1200" dirty="0">
                <a:solidFill>
                  <a:schemeClr val="bg1"/>
                </a:solidFill>
                <a:latin typeface="Arial" panose="02080604020202020204" pitchFamily="34" charset="0"/>
                <a:cs typeface="Arial" panose="02080604020202020204" pitchFamily="34" charset="0"/>
              </a:endParaRPr>
            </a:p>
          </p:txBody>
        </p:sp>
        <p:pic>
          <p:nvPicPr>
            <p:cNvPr id="22" name="Graphic 21"/>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492720" y="4150705"/>
              <a:ext cx="381000" cy="381000"/>
            </a:xfrm>
            <a:prstGeom prst="rect">
              <a:avLst/>
            </a:prstGeom>
          </p:spPr>
        </p:pic>
      </p:grpSp>
      <p:sp>
        <p:nvSpPr>
          <p:cNvPr id="23" name="Rectangle 22"/>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80604020202020204" pitchFamily="34" charset="0"/>
                <a:cs typeface="Arial" panose="02080604020202020204" pitchFamily="34" charset="0"/>
              </a:rPr>
              <a:t>DO:</a:t>
            </a:r>
            <a:endParaRPr lang="en-US" altLang="en-US" b="1" dirty="0">
              <a:solidFill>
                <a:schemeClr val="accent2"/>
              </a:solidFill>
              <a:latin typeface="Arial" panose="02080604020202020204" pitchFamily="34" charset="0"/>
              <a:cs typeface="Arial" panose="02080604020202020204" pitchFamily="34" charset="0"/>
            </a:endParaRPr>
          </a:p>
        </p:txBody>
      </p:sp>
      <p:sp>
        <p:nvSpPr>
          <p:cNvPr id="29" name="TextBox 30"/>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a generic group type if the presets do not suit your needs.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Add a custom group if needed </a:t>
            </a:r>
            <a:br>
              <a:rPr lang="en-US" altLang="en-US" sz="1200" dirty="0">
                <a:solidFill>
                  <a:schemeClr val="bg1"/>
                </a:solidFill>
                <a:latin typeface="Arial" panose="02080604020202020204" pitchFamily="34" charset="0"/>
                <a:cs typeface="Arial" panose="02080604020202020204" pitchFamily="34" charset="0"/>
              </a:rPr>
            </a:br>
            <a:r>
              <a:rPr lang="en-US" altLang="en-US" sz="1200" dirty="0">
                <a:solidFill>
                  <a:schemeClr val="bg1"/>
                </a:solidFill>
                <a:latin typeface="Arial" panose="02080604020202020204" pitchFamily="34" charset="0"/>
                <a:cs typeface="Arial" panose="02080604020202020204" pitchFamily="34" charset="0"/>
              </a:rPr>
              <a:t>(see slide 24).</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31" name="Rectangle 30"/>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80604020202020204" pitchFamily="34" charset="0"/>
                <a:cs typeface="Arial" panose="02080604020202020204" pitchFamily="34" charset="0"/>
              </a:rPr>
              <a:t>DON’T:</a:t>
            </a:r>
            <a:endParaRPr lang="en-US" altLang="en-US" b="1" dirty="0">
              <a:solidFill>
                <a:schemeClr val="accent3"/>
              </a:solidFill>
              <a:latin typeface="Arial" panose="02080604020202020204" pitchFamily="34" charset="0"/>
              <a:cs typeface="Arial" panose="02080604020202020204" pitchFamily="34" charset="0"/>
            </a:endParaRPr>
          </a:p>
        </p:txBody>
      </p:sp>
      <p:sp>
        <p:nvSpPr>
          <p:cNvPr id="36" name="TextBox 31"/>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Create groups with nonapproved </a:t>
            </a:r>
            <a:br>
              <a:rPr lang="en-US" altLang="en-US" sz="1200" dirty="0">
                <a:solidFill>
                  <a:schemeClr val="bg1"/>
                </a:solidFill>
                <a:latin typeface="Arial" panose="02080604020202020204" pitchFamily="34" charset="0"/>
                <a:cs typeface="Arial" panose="02080604020202020204" pitchFamily="34" charset="0"/>
              </a:rPr>
            </a:br>
            <a:r>
              <a:rPr lang="en-US" altLang="en-US" sz="1200" dirty="0">
                <a:solidFill>
                  <a:schemeClr val="bg1"/>
                </a:solidFill>
                <a:latin typeface="Arial" panose="02080604020202020204" pitchFamily="34" charset="0"/>
                <a:cs typeface="Arial" panose="02080604020202020204" pitchFamily="34" charset="0"/>
              </a:rPr>
              <a:t>AWS icon(s).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Resize group icons.</a:t>
            </a:r>
            <a:endParaRPr lang="en-US" altLang="en-US" sz="12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6437" name="Title 1"/>
          <p:cNvSpPr>
            <a:spLocks noGrp="1" noChangeArrowheads="1"/>
          </p:cNvSpPr>
          <p:nvPr>
            <p:ph type="title"/>
          </p:nvPr>
        </p:nvSpPr>
        <p:spPr/>
        <p:txBody>
          <a:bodyPr/>
          <a:lstStyle/>
          <a:p>
            <a:pPr>
              <a:tabLst>
                <a:tab pos="11370945" algn="r"/>
              </a:tabLst>
            </a:pPr>
            <a:r>
              <a:rPr lang="en-US" altLang="en-US" dirty="0"/>
              <a:t>Migration &amp; Modernization	1/2</a:t>
            </a:r>
            <a:endParaRPr lang="en-US" altLang="en-US" dirty="0"/>
          </a:p>
        </p:txBody>
      </p:sp>
      <p:pic>
        <p:nvPicPr>
          <p:cNvPr id="44" name="Graphic 17" descr="AWS Application Discovery Servic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Discovery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descr="Agentless Collector resource icon for the AWS Application Discovery Servic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0474" y="2794373"/>
            <a:ext cx="457200" cy="457200"/>
          </a:xfrm>
          <a:prstGeom prst="rect">
            <a:avLst/>
          </a:prstGeom>
        </p:spPr>
      </p:pic>
      <p:sp>
        <p:nvSpPr>
          <p:cNvPr id="47" name="TextBox 15"/>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Agentless Collector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Discovery Agent resource icon for the AWS Application Discovery Servic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4860" y="3840335"/>
            <a:ext cx="457200" cy="457200"/>
          </a:xfrm>
          <a:prstGeom prst="rect">
            <a:avLst/>
          </a:prstGeom>
        </p:spPr>
      </p:pic>
      <p:sp>
        <p:nvSpPr>
          <p:cNvPr id="48" name="TextBox 16"/>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Discovery Agent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Migration Evaluator Collector resource icon for the AWS Application Discovery Service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4860" y="4896844"/>
            <a:ext cx="457200" cy="457200"/>
          </a:xfrm>
          <a:prstGeom prst="rect">
            <a:avLst/>
          </a:prstGeom>
        </p:spPr>
      </p:pic>
      <p:sp>
        <p:nvSpPr>
          <p:cNvPr id="49" name="TextBox 17"/>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Migration Evaluator Collector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4" name="Straight Connector 6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6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Transfer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AWS FTPS resource icon for the AWS Transfer Family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5724" y="2797175"/>
            <a:ext cx="457200" cy="457200"/>
          </a:xfrm>
          <a:prstGeom prst="rect">
            <a:avLst/>
          </a:prstGeom>
        </p:spPr>
      </p:pic>
      <p:sp>
        <p:nvSpPr>
          <p:cNvPr id="67" name="TextBox 15"/>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FTPS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70" descr="AWS SFTP resource icon for the AWS Transfer Family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5952" y="2797175"/>
            <a:ext cx="457200" cy="457200"/>
          </a:xfrm>
          <a:prstGeom prst="rect">
            <a:avLst/>
          </a:prstGeom>
        </p:spPr>
      </p:pic>
      <p:sp>
        <p:nvSpPr>
          <p:cNvPr id="68" name="TextBox 16"/>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SFTP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AWS FTP resource icon for the AWS Transfer Family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07612" y="3842744"/>
            <a:ext cx="457200" cy="457200"/>
          </a:xfrm>
          <a:prstGeom prst="rect">
            <a:avLst/>
          </a:prstGeom>
        </p:spPr>
      </p:pic>
      <p:sp>
        <p:nvSpPr>
          <p:cNvPr id="69" name="TextBox 17"/>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FTP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73" descr="AWS AS2 resource icon for the AWS Transfer Family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36125" y="3849168"/>
            <a:ext cx="457200" cy="457200"/>
          </a:xfrm>
          <a:prstGeom prst="rect">
            <a:avLst/>
          </a:prstGeom>
        </p:spPr>
      </p:pic>
      <p:sp>
        <p:nvSpPr>
          <p:cNvPr id="70" name="TextBox 17"/>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AS2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75" name="Straight Connector 7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DataSync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1" name="Graphic 80" descr="Agent resource icon for the AWS DataSync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97788" y="2803525"/>
            <a:ext cx="457200" cy="457200"/>
          </a:xfrm>
          <a:prstGeom prst="rect">
            <a:avLst/>
          </a:prstGeom>
        </p:spPr>
      </p:pic>
      <p:sp>
        <p:nvSpPr>
          <p:cNvPr id="78" name="TextBox 16"/>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Discovery resource icon for the AWS DataSync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97788" y="3849168"/>
            <a:ext cx="457200" cy="457200"/>
          </a:xfrm>
          <a:prstGeom prst="rect">
            <a:avLst/>
          </a:prstGeom>
        </p:spPr>
      </p:pic>
      <p:sp>
        <p:nvSpPr>
          <p:cNvPr id="79" name="TextBox 16"/>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Discovery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2" name="Straight Connector 8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87" descr="Refactor Spaces services resource icon for the AWS Migration Hub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964693" y="2795212"/>
            <a:ext cx="457200" cy="457200"/>
          </a:xfrm>
          <a:prstGeom prst="rect">
            <a:avLst/>
          </a:prstGeom>
        </p:spPr>
      </p:pic>
      <p:sp>
        <p:nvSpPr>
          <p:cNvPr id="85" name="TextBox 15"/>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services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9" descr="Refactor Spaces applications resource icon for the AWS Migration Hub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964778" y="3849168"/>
            <a:ext cx="457200" cy="457200"/>
          </a:xfrm>
          <a:prstGeom prst="rect">
            <a:avLst/>
          </a:prstGeom>
        </p:spPr>
      </p:pic>
      <p:sp>
        <p:nvSpPr>
          <p:cNvPr id="86" name="TextBox 16"/>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applications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Refactor Spaces environments resource icon for the AWS Migration Hub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964693" y="4896844"/>
            <a:ext cx="457200" cy="457200"/>
          </a:xfrm>
          <a:prstGeom prst="rect">
            <a:avLst/>
          </a:prstGeom>
        </p:spPr>
      </p:pic>
      <p:sp>
        <p:nvSpPr>
          <p:cNvPr id="87" name="TextBox 17"/>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environments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7460" name="Title 1"/>
          <p:cNvSpPr>
            <a:spLocks noGrp="1" noChangeArrowheads="1"/>
          </p:cNvSpPr>
          <p:nvPr>
            <p:ph type="title"/>
          </p:nvPr>
        </p:nvSpPr>
        <p:spPr/>
        <p:txBody>
          <a:bodyPr/>
          <a:lstStyle/>
          <a:p>
            <a:pPr>
              <a:tabLst>
                <a:tab pos="11370945" algn="r"/>
              </a:tabLst>
            </a:pPr>
            <a:r>
              <a:rPr lang="en-US" altLang="en-US" dirty="0"/>
              <a:t>Migration &amp; Modernization 	2/2</a:t>
            </a:r>
            <a:endParaRPr lang="en-US" altLang="en-US" dirty="0"/>
          </a:p>
        </p:txBody>
      </p:sp>
      <p:pic>
        <p:nvPicPr>
          <p:cNvPr id="29" name="Graphic 18" descr="AWS Application Migration Servic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639"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Migration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395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Evaluator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6" name="Straight Connector 35"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406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Mainframe Modernization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Analyzer resource icon for the AWS Mainframe Modernization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13700" y="2792413"/>
            <a:ext cx="457200" cy="457200"/>
          </a:xfrm>
          <a:prstGeom prst="rect">
            <a:avLst/>
          </a:prstGeom>
        </p:spPr>
      </p:pic>
      <p:sp>
        <p:nvSpPr>
          <p:cNvPr id="39" name="TextBox 30"/>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Analyzer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Compiler resource icon for the AWS Mainframe Modernization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08916" y="2791244"/>
            <a:ext cx="457200" cy="457200"/>
          </a:xfrm>
          <a:prstGeom prst="rect">
            <a:avLst/>
          </a:prstGeom>
        </p:spPr>
      </p:pic>
      <p:sp>
        <p:nvSpPr>
          <p:cNvPr id="41" name="TextBox 31"/>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Compiler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descr="Converter resource icon for the AWS Mainframe Modernization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13700" y="3816271"/>
            <a:ext cx="457200" cy="457200"/>
          </a:xfrm>
          <a:prstGeom prst="rect">
            <a:avLst/>
          </a:prstGeom>
        </p:spPr>
      </p:pic>
      <p:sp>
        <p:nvSpPr>
          <p:cNvPr id="43" name="TextBox 32"/>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Converter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Runtime resource icon for the AWS Mainframe Modernization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13858" y="3798657"/>
            <a:ext cx="457200" cy="457200"/>
          </a:xfrm>
          <a:prstGeom prst="rect">
            <a:avLst/>
          </a:prstGeom>
        </p:spPr>
      </p:pic>
      <p:sp>
        <p:nvSpPr>
          <p:cNvPr id="45" name="TextBox 33"/>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Runtime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Developer resource icon for the AWS Mainframe Modernization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17565" y="4964113"/>
            <a:ext cx="457200" cy="457200"/>
          </a:xfrm>
          <a:prstGeom prst="rect">
            <a:avLst/>
          </a:prstGeom>
        </p:spPr>
      </p:pic>
      <p:sp>
        <p:nvSpPr>
          <p:cNvPr id="47" name="TextBox 34"/>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Developer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51554" name="Title 1"/>
          <p:cNvSpPr>
            <a:spLocks noGrp="1" noChangeArrowheads="1"/>
          </p:cNvSpPr>
          <p:nvPr>
            <p:ph type="ctrTitle"/>
          </p:nvPr>
        </p:nvSpPr>
        <p:spPr/>
        <p:txBody>
          <a:bodyPr/>
          <a:lstStyle/>
          <a:p>
            <a:r>
              <a:rPr lang="en-US" altLang="en-US"/>
              <a:t>Networking &amp;</a:t>
            </a:r>
            <a:br>
              <a:rPr lang="en-US" altLang="en-US"/>
            </a:br>
            <a:r>
              <a:rPr lang="en-US" altLang="en-US"/>
              <a:t>Content Delivery</a:t>
            </a:r>
            <a:endParaRPr lang="en-US" altLang="en-US"/>
          </a:p>
        </p:txBody>
      </p:sp>
      <p:pic>
        <p:nvPicPr>
          <p:cNvPr id="151553" name="Graphic 7" descr="Networking &amp; Content Delivery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2581" name="Title 1"/>
          <p:cNvSpPr>
            <a:spLocks noGrp="1" noChangeArrowheads="1"/>
          </p:cNvSpPr>
          <p:nvPr>
            <p:ph type="title"/>
          </p:nvPr>
        </p:nvSpPr>
        <p:spPr/>
        <p:txBody>
          <a:bodyPr/>
          <a:lstStyle/>
          <a:p>
            <a:pPr>
              <a:tabLst>
                <a:tab pos="11370945" algn="r"/>
              </a:tabLst>
            </a:pPr>
            <a:r>
              <a:rPr lang="en-US" altLang="en-US" dirty="0"/>
              <a:t>Networking &amp; Content Delivery	1/6</a:t>
            </a:r>
            <a:endParaRPr lang="en-US" altLang="en-US" dirty="0"/>
          </a:p>
        </p:txBody>
      </p:sp>
      <p:pic>
        <p:nvPicPr>
          <p:cNvPr id="58" name="Graphic 7" descr="AWS Transit Gatewa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Transit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5" name="Graphic 64" descr="Attachment resource icon for the AWS Transit Gateway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6582" y="2801813"/>
            <a:ext cx="457200" cy="457200"/>
          </a:xfrm>
          <a:prstGeom prst="rect">
            <a:avLst/>
          </a:prstGeom>
        </p:spPr>
      </p:pic>
      <p:sp>
        <p:nvSpPr>
          <p:cNvPr id="64" name="TextBox 18"/>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Attachment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351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CloudFront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68" descr="Download distribution resource icon for the Amazon CloudFront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7315" y="2805988"/>
            <a:ext cx="457200" cy="457200"/>
          </a:xfrm>
          <a:prstGeom prst="rect">
            <a:avLst/>
          </a:prstGeom>
        </p:spPr>
      </p:pic>
      <p:sp>
        <p:nvSpPr>
          <p:cNvPr id="68" name="TextBox 18"/>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Download distribution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70" descr="Edge location resource icon for the Amazon CloudFront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9360" y="2807478"/>
            <a:ext cx="457200" cy="457200"/>
          </a:xfrm>
          <a:prstGeom prst="rect">
            <a:avLst/>
          </a:prstGeom>
        </p:spPr>
      </p:pic>
      <p:sp>
        <p:nvSpPr>
          <p:cNvPr id="70" name="TextBox 22"/>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Edge location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Streaming distribution resource icon for the Amazon CloudFront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30965" y="3861823"/>
            <a:ext cx="457200" cy="457200"/>
          </a:xfrm>
          <a:prstGeom prst="rect">
            <a:avLst/>
          </a:prstGeom>
        </p:spPr>
      </p:pic>
      <p:sp>
        <p:nvSpPr>
          <p:cNvPr id="72" name="TextBox 18"/>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Streaming distribution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Functions resource icon for the Amazon CloudFront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55898" y="3871773"/>
            <a:ext cx="457200" cy="457200"/>
          </a:xfrm>
          <a:prstGeom prst="rect">
            <a:avLst/>
          </a:prstGeom>
        </p:spPr>
      </p:pic>
      <p:sp>
        <p:nvSpPr>
          <p:cNvPr id="74" name="TextBox 18"/>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Functions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Route 53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Hosted zone resource icon for the Amazon Route 53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0654" y="2807478"/>
            <a:ext cx="457200" cy="457200"/>
          </a:xfrm>
          <a:prstGeom prst="rect">
            <a:avLst/>
          </a:prstGeom>
        </p:spPr>
      </p:pic>
      <p:sp>
        <p:nvSpPr>
          <p:cNvPr id="78" name="TextBox 25"/>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Hosted zone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1" name="Graphic 80" descr="Route table resource icon for the Amazon Route 53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91266" y="2805988"/>
            <a:ext cx="457200" cy="457200"/>
          </a:xfrm>
          <a:prstGeom prst="rect">
            <a:avLst/>
          </a:prstGeom>
        </p:spPr>
      </p:pic>
      <p:sp>
        <p:nvSpPr>
          <p:cNvPr id="80" name="TextBox 26"/>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Route table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3" name="Graphic 82" descr="Readiness checks resource icon for the Amazon Route 53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1878" y="2810522"/>
            <a:ext cx="457200" cy="457200"/>
          </a:xfrm>
          <a:prstGeom prst="rect">
            <a:avLst/>
          </a:prstGeom>
        </p:spPr>
      </p:pic>
      <p:sp>
        <p:nvSpPr>
          <p:cNvPr id="82" name="TextBox 26"/>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Readiness checks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 name="Graphic 84" descr="Resolver resource icon for the Amazon Route 53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9960" y="3865958"/>
            <a:ext cx="457200" cy="457200"/>
          </a:xfrm>
          <a:prstGeom prst="rect">
            <a:avLst/>
          </a:prstGeom>
        </p:spPr>
      </p:pic>
      <p:sp>
        <p:nvSpPr>
          <p:cNvPr id="84" name="TextBox 26"/>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Resolver </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86" descr="Resolver DNS firewall resource icon for the Amazon Route 53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91266" y="3861823"/>
            <a:ext cx="457200" cy="457200"/>
          </a:xfrm>
          <a:prstGeom prst="rect">
            <a:avLst/>
          </a:prstGeom>
        </p:spPr>
      </p:pic>
      <p:sp>
        <p:nvSpPr>
          <p:cNvPr id="86" name="TextBox 26"/>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DNS firewall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Routing controls resource icon for the Amazon Route 53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81878" y="3865958"/>
            <a:ext cx="457200" cy="457200"/>
          </a:xfrm>
          <a:prstGeom prst="rect">
            <a:avLst/>
          </a:prstGeom>
        </p:spPr>
      </p:pic>
      <p:sp>
        <p:nvSpPr>
          <p:cNvPr id="88" name="TextBox 26"/>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Routing controls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 name="Graphic 90" descr="Resolver query logging resource icon for the Amazon Route 53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318191" y="4887916"/>
            <a:ext cx="457200" cy="457200"/>
          </a:xfrm>
          <a:prstGeom prst="rect">
            <a:avLst/>
          </a:prstGeom>
        </p:spPr>
      </p:pic>
      <p:sp>
        <p:nvSpPr>
          <p:cNvPr id="90" name="TextBox 26"/>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query logging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3" name="Graphic 92" descr="Route 53 Application Recovery Controller resource icon for the Amazon Route 53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91266" y="4887916"/>
            <a:ext cx="457200" cy="457200"/>
          </a:xfrm>
          <a:prstGeom prst="rect">
            <a:avLst/>
          </a:prstGeom>
        </p:spPr>
      </p:pic>
      <p:sp>
        <p:nvSpPr>
          <p:cNvPr id="92" name="TextBox 26"/>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Route 53 Application Recovery Controller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3602" name="Title 1"/>
          <p:cNvSpPr>
            <a:spLocks noGrp="1" noChangeArrowheads="1"/>
          </p:cNvSpPr>
          <p:nvPr>
            <p:ph type="title"/>
          </p:nvPr>
        </p:nvSpPr>
        <p:spPr/>
        <p:txBody>
          <a:bodyPr/>
          <a:lstStyle/>
          <a:p>
            <a:pPr>
              <a:tabLst>
                <a:tab pos="11370945" algn="r"/>
              </a:tabLst>
            </a:pPr>
            <a:r>
              <a:rPr lang="en-US" altLang="en-US" dirty="0"/>
              <a:t>Networking &amp; Content Delivery 	2/6</a:t>
            </a:r>
            <a:endParaRPr lang="en-US" altLang="en-US" dirty="0"/>
          </a:p>
        </p:txBody>
      </p:sp>
      <p:pic>
        <p:nvPicPr>
          <p:cNvPr id="153601" name="Graphic 6" descr="Amazon Virtual Private Cloud (Amazon VPC)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Virtual Private Cloud (Amazon VPC)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59" descr="Customer gateway resource icon for the Amazon VPC service.&#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4993" y="2809586"/>
            <a:ext cx="457200" cy="457200"/>
          </a:xfrm>
          <a:prstGeom prst="rect">
            <a:avLst/>
          </a:prstGeom>
        </p:spPr>
      </p:pic>
      <p:sp>
        <p:nvSpPr>
          <p:cNvPr id="153607" name="TextBox 11"/>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Customer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63" descr="Internet gateway resource icon for the Amazon VPC service.&#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1136" y="2804320"/>
            <a:ext cx="457200" cy="457200"/>
          </a:xfrm>
          <a:prstGeom prst="rect">
            <a:avLst/>
          </a:prstGeom>
        </p:spPr>
      </p:pic>
      <p:sp>
        <p:nvSpPr>
          <p:cNvPr id="63" name="TextBox 12"/>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Internet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65" descr="VPN gateway resource icon for the Amazon VPC service.&#1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7251" y="2804320"/>
            <a:ext cx="457200" cy="457200"/>
          </a:xfrm>
          <a:prstGeom prst="rect">
            <a:avLst/>
          </a:prstGeom>
        </p:spPr>
      </p:pic>
      <p:sp>
        <p:nvSpPr>
          <p:cNvPr id="65" name="TextBox 15"/>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VPN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Flow logs resource icon for the Amazon VPC service.&#1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3096" y="2804320"/>
            <a:ext cx="457200" cy="457200"/>
          </a:xfrm>
          <a:prstGeom prst="rect">
            <a:avLst/>
          </a:prstGeom>
        </p:spPr>
      </p:pic>
      <p:sp>
        <p:nvSpPr>
          <p:cNvPr id="67" name="TextBox 20"/>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Flow logs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69" descr="Endpoints resource icon for the Amazon VPC service.&#1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01029" y="2804320"/>
            <a:ext cx="457200" cy="457200"/>
          </a:xfrm>
          <a:prstGeom prst="rect">
            <a:avLst/>
          </a:prstGeom>
        </p:spPr>
      </p:pic>
      <p:sp>
        <p:nvSpPr>
          <p:cNvPr id="69" name="TextBox 25"/>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Router resource icon for the Amazon VPC service.&#10;"/>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92605" y="2804320"/>
            <a:ext cx="457200" cy="457200"/>
          </a:xfrm>
          <a:prstGeom prst="rect">
            <a:avLst/>
          </a:prstGeom>
        </p:spPr>
      </p:pic>
      <p:sp>
        <p:nvSpPr>
          <p:cNvPr id="71" name="TextBox 27"/>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Router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73" descr="Traffic mirroring resource icon for the Amazon VPC service.&#1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68675" y="3924300"/>
            <a:ext cx="457200" cy="457200"/>
          </a:xfrm>
          <a:prstGeom prst="rect">
            <a:avLst/>
          </a:prstGeom>
        </p:spPr>
      </p:pic>
      <p:sp>
        <p:nvSpPr>
          <p:cNvPr id="73" name="TextBox 16"/>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Traffic mirroring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NAT gateway resource icon for the Amazon VPC service.&#10;"/>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5307" y="3924300"/>
            <a:ext cx="457200" cy="457200"/>
          </a:xfrm>
          <a:prstGeom prst="rect">
            <a:avLst/>
          </a:prstGeom>
        </p:spPr>
      </p:pic>
      <p:sp>
        <p:nvSpPr>
          <p:cNvPr id="75" name="TextBox 17"/>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NAT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Elastic network interface resource icon for the Amazon VPC service.&#1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33740" y="3924300"/>
            <a:ext cx="457200" cy="457200"/>
          </a:xfrm>
          <a:prstGeom prst="rect">
            <a:avLst/>
          </a:prstGeom>
        </p:spPr>
      </p:pic>
      <p:sp>
        <p:nvSpPr>
          <p:cNvPr id="77" name="TextBox 18"/>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 interface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Elastic network adapter resource icon for the Amazon VPC service.&#1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20764" y="3917950"/>
            <a:ext cx="457200" cy="457200"/>
          </a:xfrm>
          <a:prstGeom prst="rect">
            <a:avLst/>
          </a:prstGeom>
        </p:spPr>
      </p:pic>
      <p:sp>
        <p:nvSpPr>
          <p:cNvPr id="79" name="TextBox 21"/>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adapter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2" name="Graphic 81" descr="Network access control list resource icon for the Amazon VPC service.&#10;"/>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10661" y="3917950"/>
            <a:ext cx="457200" cy="457200"/>
          </a:xfrm>
          <a:prstGeom prst="rect">
            <a:avLst/>
          </a:prstGeom>
        </p:spPr>
      </p:pic>
      <p:sp>
        <p:nvSpPr>
          <p:cNvPr id="81" name="TextBox 26"/>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control list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4" name="Graphic 83" descr="VPN connection resource icon for the Amazon VPC service.&#10;"/>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692605" y="3919681"/>
            <a:ext cx="457200" cy="457200"/>
          </a:xfrm>
          <a:prstGeom prst="rect">
            <a:avLst/>
          </a:prstGeom>
        </p:spPr>
      </p:pic>
      <p:sp>
        <p:nvSpPr>
          <p:cNvPr id="83" name="TextBox 19"/>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VPN connection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6" name="Graphic 85" descr="Peering connection resource icon for the Amazon VPC service.&#10;"/>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68675" y="5001810"/>
            <a:ext cx="457200" cy="457200"/>
          </a:xfrm>
          <a:prstGeom prst="rect">
            <a:avLst/>
          </a:prstGeom>
        </p:spPr>
      </p:pic>
      <p:sp>
        <p:nvSpPr>
          <p:cNvPr id="85" name="TextBox 22"/>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Peering connection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87" descr="Reachability Analyzer resource icon for the Amazon VPC service.&#10;"/>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356461" y="5001810"/>
            <a:ext cx="457200" cy="457200"/>
          </a:xfrm>
          <a:prstGeom prst="rect">
            <a:avLst/>
          </a:prstGeom>
        </p:spPr>
      </p:pic>
      <p:sp>
        <p:nvSpPr>
          <p:cNvPr id="87" name="TextBox 22"/>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Reachability Analyzer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9" descr="Carrier gateway resource icon for the Amazon VPC service.&#10;"/>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46029" y="5001810"/>
            <a:ext cx="457200" cy="457200"/>
          </a:xfrm>
          <a:prstGeom prst="rect">
            <a:avLst/>
          </a:prstGeom>
        </p:spPr>
      </p:pic>
      <p:sp>
        <p:nvSpPr>
          <p:cNvPr id="89" name="TextBox 22"/>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Carrier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2" name="Graphic 91" descr="Network Access Analyzer resource icon for the Amazon VPC service.&#10;"/>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520654" y="5001810"/>
            <a:ext cx="457200" cy="457200"/>
          </a:xfrm>
          <a:prstGeom prst="rect">
            <a:avLst/>
          </a:prstGeom>
        </p:spPr>
      </p:pic>
      <p:sp>
        <p:nvSpPr>
          <p:cNvPr id="91" name="TextBox 22"/>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 Analyzer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4" name="Graphic 93" descr="Virtual private cloud (VPC) resource icon for the Amazon VPC service.&#10;"/>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105900" y="5001810"/>
            <a:ext cx="457200" cy="457200"/>
          </a:xfrm>
          <a:prstGeom prst="rect">
            <a:avLst/>
          </a:prstGeom>
        </p:spPr>
      </p:pic>
      <p:sp>
        <p:nvSpPr>
          <p:cNvPr id="93" name="TextBox 22"/>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private cloud (VPC)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4630" name="Title 1"/>
          <p:cNvSpPr>
            <a:spLocks noGrp="1" noChangeArrowheads="1"/>
          </p:cNvSpPr>
          <p:nvPr>
            <p:ph type="title"/>
          </p:nvPr>
        </p:nvSpPr>
        <p:spPr/>
        <p:txBody>
          <a:bodyPr/>
          <a:lstStyle/>
          <a:p>
            <a:pPr>
              <a:tabLst>
                <a:tab pos="11370945" algn="r"/>
              </a:tabLst>
            </a:pPr>
            <a:r>
              <a:rPr lang="en-US" altLang="en-US" dirty="0"/>
              <a:t>Networking &amp; Content Delivery 	3/6</a:t>
            </a:r>
            <a:endParaRPr lang="en-US" altLang="en-US" dirty="0"/>
          </a:p>
        </p:txBody>
      </p:sp>
      <p:pic>
        <p:nvPicPr>
          <p:cNvPr id="38" name="Graphic 6" descr="AWS App Mesh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Mesh resource icon for the AWS App Mesh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6619" y="2806072"/>
            <a:ext cx="457200" cy="457200"/>
          </a:xfrm>
          <a:prstGeom prst="rect">
            <a:avLst/>
          </a:prstGeom>
        </p:spPr>
      </p:pic>
      <p:sp>
        <p:nvSpPr>
          <p:cNvPr id="41" name="TextBox 20"/>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Mesh</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Virtual gateway resource icon for the AWS App Mesh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9456" y="2809093"/>
            <a:ext cx="457200" cy="457200"/>
          </a:xfrm>
          <a:prstGeom prst="rect">
            <a:avLst/>
          </a:prstGeom>
        </p:spPr>
      </p:pic>
      <p:sp>
        <p:nvSpPr>
          <p:cNvPr id="42" name="TextBox 21"/>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Virtual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Virtual node resource icon for the AWS App Mesh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1642" y="3872758"/>
            <a:ext cx="457200" cy="457200"/>
          </a:xfrm>
          <a:prstGeom prst="rect">
            <a:avLst/>
          </a:prstGeom>
        </p:spPr>
      </p:pic>
      <p:sp>
        <p:nvSpPr>
          <p:cNvPr id="43" name="TextBox 23"/>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Virtual router resource icon for the AWS App Mesh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593" y="3870325"/>
            <a:ext cx="457200" cy="457200"/>
          </a:xfrm>
          <a:prstGeom prst="rect">
            <a:avLst/>
          </a:prstGeom>
        </p:spPr>
      </p:pic>
      <p:sp>
        <p:nvSpPr>
          <p:cNvPr id="44" name="TextBox 24"/>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router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Virtual service resource icon for the AWS App Mesh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91642" y="4907705"/>
            <a:ext cx="457200" cy="457200"/>
          </a:xfrm>
          <a:prstGeom prst="rect">
            <a:avLst/>
          </a:prstGeom>
        </p:spPr>
      </p:pic>
      <p:sp>
        <p:nvSpPr>
          <p:cNvPr id="45" name="TextBox 29"/>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1" name="Straight Connector 5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524351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Map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Service resource icon for the AWS Cloud Map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94325" y="2801423"/>
            <a:ext cx="457200" cy="457200"/>
          </a:xfrm>
          <a:prstGeom prst="rect">
            <a:avLst/>
          </a:prstGeom>
        </p:spPr>
      </p:pic>
      <p:sp>
        <p:nvSpPr>
          <p:cNvPr id="54" name="TextBox 31"/>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Namespace resource icon for the AWS Cloud Map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96534" y="3870370"/>
            <a:ext cx="457200" cy="457200"/>
          </a:xfrm>
          <a:prstGeom prst="rect">
            <a:avLst/>
          </a:prstGeom>
        </p:spPr>
      </p:pic>
      <p:sp>
        <p:nvSpPr>
          <p:cNvPr id="55" name="TextBox 32"/>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Namespace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56" descr="Resource resource icon for the AWS Cloud Map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94736" y="4946650"/>
            <a:ext cx="457200" cy="457200"/>
          </a:xfrm>
          <a:prstGeom prst="rect">
            <a:avLst/>
          </a:prstGeom>
        </p:spPr>
      </p:pic>
      <p:sp>
        <p:nvSpPr>
          <p:cNvPr id="56" name="TextBox 33"/>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Resource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0" name="Straight Connector 59"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7532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63" descr="Gateway resource icon for the AWS Direct Connect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96619" y="2786063"/>
            <a:ext cx="457200" cy="457200"/>
          </a:xfrm>
          <a:prstGeom prst="rect">
            <a:avLst/>
          </a:prstGeom>
        </p:spPr>
      </p:pic>
      <p:sp>
        <p:nvSpPr>
          <p:cNvPr id="63" name="TextBox 16"/>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5" name="Straight Connector 6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Global Accelerator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5653" name="Title 1"/>
          <p:cNvSpPr>
            <a:spLocks noGrp="1" noChangeArrowheads="1"/>
          </p:cNvSpPr>
          <p:nvPr>
            <p:ph type="title"/>
          </p:nvPr>
        </p:nvSpPr>
        <p:spPr/>
        <p:txBody>
          <a:bodyPr/>
          <a:lstStyle/>
          <a:p>
            <a:pPr>
              <a:tabLst>
                <a:tab pos="11370945" algn="r"/>
              </a:tabLst>
            </a:pPr>
            <a:r>
              <a:rPr lang="en-US" altLang="en-US" dirty="0"/>
              <a:t>Networking &amp; Content Delivery	4/6</a:t>
            </a:r>
            <a:endParaRPr lang="en-US" altLang="en-US" dirty="0"/>
          </a:p>
        </p:txBody>
      </p:sp>
      <p:pic>
        <p:nvPicPr>
          <p:cNvPr id="155652" name="Graphic 7" descr="AWS Client VPN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Client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1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Site-to-Site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1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Load Balancing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descr="Application Load Balancer resource icon for the Elastic Load Balancing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507" y="2805113"/>
            <a:ext cx="457200" cy="457200"/>
          </a:xfrm>
          <a:prstGeom prst="rect">
            <a:avLst/>
          </a:prstGeom>
        </p:spPr>
      </p:pic>
      <p:sp>
        <p:nvSpPr>
          <p:cNvPr id="30" name="TextBox 19"/>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Load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3" descr="Network Load Balancer resource icon for the Elastic Load Balancing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7495" y="2805113"/>
            <a:ext cx="457200" cy="457200"/>
          </a:xfrm>
          <a:prstGeom prst="rect">
            <a:avLst/>
          </a:prstGeom>
        </p:spPr>
      </p:pic>
      <p:sp>
        <p:nvSpPr>
          <p:cNvPr id="32" name="TextBox 22"/>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Network Load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35" descr="Classic Load Balancer resource icon for the Elastic Load Balancing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1416" y="3899197"/>
            <a:ext cx="457200" cy="457200"/>
          </a:xfrm>
          <a:prstGeom prst="rect">
            <a:avLst/>
          </a:prstGeom>
        </p:spPr>
      </p:pic>
      <p:sp>
        <p:nvSpPr>
          <p:cNvPr id="31" name="TextBox 21"/>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Classic Load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34" descr="Gateway Load Balancer resource icon for the Elastic Load Balancing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88751" y="3899197"/>
            <a:ext cx="457200" cy="457200"/>
          </a:xfrm>
          <a:prstGeom prst="rect">
            <a:avLst/>
          </a:prstGeom>
        </p:spPr>
      </p:pic>
      <p:sp>
        <p:nvSpPr>
          <p:cNvPr id="33" name="TextBox 21"/>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 Load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PrivateLink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5653" name="Title 1"/>
          <p:cNvSpPr>
            <a:spLocks noGrp="1" noChangeArrowheads="1"/>
          </p:cNvSpPr>
          <p:nvPr>
            <p:ph type="title"/>
          </p:nvPr>
        </p:nvSpPr>
        <p:spPr/>
        <p:txBody>
          <a:bodyPr/>
          <a:lstStyle/>
          <a:p>
            <a:pPr>
              <a:tabLst>
                <a:tab pos="11370945" algn="r"/>
              </a:tabLst>
            </a:pPr>
            <a:r>
              <a:rPr lang="en-US" altLang="en-US" dirty="0"/>
              <a:t>Networking &amp; Content Delivery	5/6</a:t>
            </a:r>
            <a:endParaRPr lang="en-US" altLang="en-US" dirty="0"/>
          </a:p>
        </p:txBody>
      </p:sp>
      <p:pic>
        <p:nvPicPr>
          <p:cNvPr id="26" name="Graphic 7" descr="AWS Cloud WAN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WAN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descr="Segment network resource icon for the AWS Cloud WAN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13" y="2702699"/>
            <a:ext cx="457200" cy="457200"/>
          </a:xfrm>
          <a:prstGeom prst="rect">
            <a:avLst/>
          </a:prstGeom>
        </p:spPr>
      </p:pic>
      <p:sp>
        <p:nvSpPr>
          <p:cNvPr id="29" name="TextBox 15"/>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Segment network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3" descr="Core network edge resource icon for the AWS Cloud WAN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4213" y="3724310"/>
            <a:ext cx="457200" cy="457200"/>
          </a:xfrm>
          <a:prstGeom prst="rect">
            <a:avLst/>
          </a:prstGeom>
        </p:spPr>
      </p:pic>
      <p:sp>
        <p:nvSpPr>
          <p:cNvPr id="30" name="TextBox 16"/>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Core network edge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descr="Transit gateway route table attachment resource icon for the AWS Cloud WAN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4213" y="4729519"/>
            <a:ext cx="457200" cy="457200"/>
          </a:xfrm>
          <a:prstGeom prst="rect">
            <a:avLst/>
          </a:prstGeom>
        </p:spPr>
      </p:pic>
      <p:sp>
        <p:nvSpPr>
          <p:cNvPr id="31" name="TextBox 29"/>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Transit gateway route table attachment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1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 5G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31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VPC Lattice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0" name="Straight Connector 3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Verified Access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5653" name="Title 1"/>
          <p:cNvSpPr>
            <a:spLocks noGrp="1" noChangeArrowheads="1"/>
          </p:cNvSpPr>
          <p:nvPr>
            <p:ph type="title"/>
          </p:nvPr>
        </p:nvSpPr>
        <p:spPr/>
        <p:txBody>
          <a:bodyPr/>
          <a:lstStyle/>
          <a:p>
            <a:pPr>
              <a:tabLst>
                <a:tab pos="11370945" algn="r"/>
              </a:tabLst>
            </a:pPr>
            <a:r>
              <a:rPr lang="en-US" altLang="en-US" dirty="0"/>
              <a:t>Networking &amp; Content Delivery	6/6</a:t>
            </a:r>
            <a:endParaRPr lang="en-US" altLang="en-US" dirty="0"/>
          </a:p>
        </p:txBody>
      </p:sp>
      <p:pic>
        <p:nvPicPr>
          <p:cNvPr id="7" name="Graphic 7" descr="Amazon API Gatewa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API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6" descr="Endpoint resource icon for the Amazon API Gateway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23554"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Endpoint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56674" name="Title 1"/>
          <p:cNvSpPr>
            <a:spLocks noGrp="1" noChangeArrowheads="1"/>
          </p:cNvSpPr>
          <p:nvPr>
            <p:ph type="ctrTitle"/>
          </p:nvPr>
        </p:nvSpPr>
        <p:spPr/>
        <p:txBody>
          <a:bodyPr/>
          <a:lstStyle/>
          <a:p>
            <a:r>
              <a:rPr lang="en-US" altLang="en-US" dirty="0"/>
              <a:t>Quantum </a:t>
            </a:r>
            <a:br>
              <a:rPr lang="en-US" altLang="en-US" dirty="0"/>
            </a:br>
            <a:r>
              <a:rPr lang="en-US" altLang="en-US" dirty="0"/>
              <a:t>Technologies</a:t>
            </a:r>
            <a:endParaRPr lang="en-US" altLang="en-US" dirty="0"/>
          </a:p>
        </p:txBody>
      </p:sp>
      <p:pic>
        <p:nvPicPr>
          <p:cNvPr id="156673" name="Graphic 7" descr="Quantum Technologie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p:cNvSpPr>
            <a:spLocks noGrp="1"/>
          </p:cNvSpPr>
          <p:nvPr>
            <p:ph type="ftr" sz="quarter" idx="2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22"/>
          </p:nvPr>
        </p:nvSpPr>
        <p:spPr/>
        <p:txBody>
          <a:bodyPr/>
          <a:lstStyle/>
          <a:p>
            <a:fld id="{EB4B8DE2-A4E8-46E4-8BBF-D75455EFF32C}" type="slidenum">
              <a:rPr lang="en-US" smtClean="0"/>
            </a:fld>
            <a:endParaRPr lang="en-US"/>
          </a:p>
        </p:txBody>
      </p:sp>
      <p:sp>
        <p:nvSpPr>
          <p:cNvPr id="52225" name="Title 1"/>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endParaRPr lang="en-US" altLang="en-US" sz="1800" b="1" dirty="0"/>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endParaRPr lang="en-US" altLang="en-US" sz="1400" dirty="0"/>
          </a:p>
          <a:p>
            <a:pPr eaLnBrk="1" hangingPunct="1"/>
            <a:endParaRPr lang="en-US" altLang="en-US" dirty="0"/>
          </a:p>
        </p:txBody>
      </p:sp>
      <p:grpSp>
        <p:nvGrpSpPr>
          <p:cNvPr id="17" name="justGraphic"/>
          <p:cNvGrpSpPr/>
          <p:nvPr/>
        </p:nvGrpSpPr>
        <p:grpSpPr>
          <a:xfrm>
            <a:off x="3096711" y="3248518"/>
            <a:ext cx="1409975" cy="1560498"/>
            <a:chOff x="3096711" y="3248518"/>
            <a:chExt cx="1409975" cy="1560498"/>
          </a:xfrm>
        </p:grpSpPr>
        <p:pic>
          <p:nvPicPr>
            <p:cNvPr id="20" name="Picture 19"/>
            <p:cNvPicPr>
              <a:picLocks noChangeAspect="1"/>
            </p:cNvPicPr>
            <p:nvPr/>
          </p:nvPicPr>
          <p:blipFill>
            <a:blip r:embed="rId1"/>
            <a:stretch>
              <a:fillRect/>
            </a:stretch>
          </p:blipFill>
          <p:spPr>
            <a:xfrm>
              <a:off x="3096711" y="3248518"/>
              <a:ext cx="1072412" cy="1252728"/>
            </a:xfrm>
            <a:prstGeom prst="rect">
              <a:avLst/>
            </a:prstGeom>
          </p:spPr>
        </p:pic>
        <p:grpSp>
          <p:nvGrpSpPr>
            <p:cNvPr id="22" name="Group 21"/>
            <p:cNvGrpSpPr/>
            <p:nvPr/>
          </p:nvGrpSpPr>
          <p:grpSpPr>
            <a:xfrm>
              <a:off x="3862561" y="4196636"/>
              <a:ext cx="644125" cy="612380"/>
              <a:chOff x="3862561" y="4196636"/>
              <a:chExt cx="644125" cy="612380"/>
            </a:xfrm>
          </p:grpSpPr>
          <p:sp>
            <p:nvSpPr>
              <p:cNvPr id="23" name="Rectangle 22"/>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80604020202020204" pitchFamily="34" charset="0"/>
                <a:cs typeface="Arial" panose="02080604020202020204" pitchFamily="34" charset="0"/>
              </a:rPr>
              <a:t>DO:</a:t>
            </a:r>
            <a:endParaRPr lang="en-US" altLang="en-US" b="1" dirty="0">
              <a:solidFill>
                <a:schemeClr val="accent2"/>
              </a:solidFill>
              <a:latin typeface="Arial" panose="02080604020202020204" pitchFamily="34" charset="0"/>
              <a:cs typeface="Arial" panose="02080604020202020204" pitchFamily="34" charset="0"/>
            </a:endParaRPr>
          </a:p>
        </p:txBody>
      </p:sp>
      <p:sp>
        <p:nvSpPr>
          <p:cNvPr id="11" name="TextBox 30"/>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icons at their predefined size, color and format in diagrams.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Scale icons as needed for use in presentations.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Hold down Shift while resizing.</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6" name="Rectangle 5"/>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80604020202020204" pitchFamily="34" charset="0"/>
                <a:cs typeface="Arial" panose="02080604020202020204" pitchFamily="34" charset="0"/>
              </a:rPr>
              <a:t>DON’T:</a:t>
            </a:r>
            <a:endParaRPr lang="en-US" altLang="en-US" b="1" dirty="0">
              <a:solidFill>
                <a:schemeClr val="accent3"/>
              </a:solidFill>
              <a:latin typeface="Arial" panose="02080604020202020204" pitchFamily="34" charset="0"/>
              <a:cs typeface="Arial" panose="02080604020202020204" pitchFamily="34" charset="0"/>
            </a:endParaRPr>
          </a:p>
        </p:txBody>
      </p:sp>
      <p:sp>
        <p:nvSpPr>
          <p:cNvPr id="12" name="TextBox 31"/>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Crop service icons.</a:t>
            </a:r>
            <a:endParaRPr lang="en-US" alt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Flip or rotate icons.</a:t>
            </a:r>
            <a:endParaRPr lang="en-US" alt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Change icon shapes.</a:t>
            </a:r>
            <a:endParaRPr lang="en-US" altLang="en-US" sz="120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7698" name="Title 1"/>
          <p:cNvSpPr>
            <a:spLocks noGrp="1" noChangeArrowheads="1"/>
          </p:cNvSpPr>
          <p:nvPr>
            <p:ph type="title"/>
          </p:nvPr>
        </p:nvSpPr>
        <p:spPr/>
        <p:txBody>
          <a:bodyPr/>
          <a:lstStyle/>
          <a:p>
            <a:pPr>
              <a:tabLst>
                <a:tab pos="11370945" algn="r"/>
              </a:tabLst>
            </a:pPr>
            <a:r>
              <a:rPr lang="en-US" altLang="en-US" dirty="0"/>
              <a:t>Quantum Technologies	1/1</a:t>
            </a:r>
            <a:endParaRPr lang="en-US" altLang="en-US" dirty="0"/>
          </a:p>
        </p:txBody>
      </p:sp>
      <p:pic>
        <p:nvPicPr>
          <p:cNvPr id="44" name="Graphic 11" descr="Amazon Braket service icon. "/>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Braket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Chandelier resource icon for the Amazon Braket service icon.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5537" y="2809695"/>
            <a:ext cx="457200" cy="457200"/>
          </a:xfrm>
          <a:prstGeom prst="rect">
            <a:avLst/>
          </a:prstGeom>
        </p:spPr>
      </p:pic>
      <p:sp>
        <p:nvSpPr>
          <p:cNvPr id="49" name="TextBox 11"/>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Chandelier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descr="Chip resource icon for the Amazon Braket service icon.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8592" y="2810161"/>
            <a:ext cx="457200" cy="457200"/>
          </a:xfrm>
          <a:prstGeom prst="rect">
            <a:avLst/>
          </a:prstGeom>
        </p:spPr>
      </p:pic>
      <p:sp>
        <p:nvSpPr>
          <p:cNvPr id="51" name="TextBox 12"/>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Chip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CPU resource icon for the Amazon Braket service icon.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5150" y="2810988"/>
            <a:ext cx="457200" cy="457200"/>
          </a:xfrm>
          <a:prstGeom prst="rect">
            <a:avLst/>
          </a:prstGeom>
        </p:spPr>
      </p:pic>
      <p:sp>
        <p:nvSpPr>
          <p:cNvPr id="56" name="TextBox 15"/>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QPU</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descr="Simulator resource icon for the Amazon Braket service icon.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39947" y="2801848"/>
            <a:ext cx="457200" cy="457200"/>
          </a:xfrm>
          <a:prstGeom prst="rect">
            <a:avLst/>
          </a:prstGeom>
        </p:spPr>
      </p:pic>
      <p:sp>
        <p:nvSpPr>
          <p:cNvPr id="61" name="TextBox 16"/>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Simulator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63" descr="Simulator 1 resource icon for the Amazon Braket service icon.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5440" y="2810161"/>
            <a:ext cx="457200" cy="457200"/>
          </a:xfrm>
          <a:prstGeom prst="rect">
            <a:avLst/>
          </a:prstGeom>
        </p:spPr>
      </p:pic>
      <p:sp>
        <p:nvSpPr>
          <p:cNvPr id="63" name="TextBox 17"/>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Simulator 1</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65" descr="Simulator 2 resource icon for the Amazon Braket service icon.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70378" y="2804521"/>
            <a:ext cx="457200" cy="457200"/>
          </a:xfrm>
          <a:prstGeom prst="rect">
            <a:avLst/>
          </a:prstGeom>
        </p:spPr>
      </p:pic>
      <p:sp>
        <p:nvSpPr>
          <p:cNvPr id="65" name="TextBox 18"/>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Simulator 2</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Simulator 3 resource icon for the Amazon Braket service icon.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5914" y="2804726"/>
            <a:ext cx="457200" cy="457200"/>
          </a:xfrm>
          <a:prstGeom prst="rect">
            <a:avLst/>
          </a:prstGeom>
        </p:spPr>
      </p:pic>
      <p:sp>
        <p:nvSpPr>
          <p:cNvPr id="67" name="TextBox 19"/>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Simulator 3</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69" descr="Simulator 4 resource icon for the Amazon Braket service icon.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81110" y="2804726"/>
            <a:ext cx="457200" cy="457200"/>
          </a:xfrm>
          <a:prstGeom prst="rect">
            <a:avLst/>
          </a:prstGeom>
        </p:spPr>
      </p:pic>
      <p:sp>
        <p:nvSpPr>
          <p:cNvPr id="69" name="TextBox 22"/>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Simulator 4</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State vector resource icon for the Amazon Braket service icon.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52620" y="3951063"/>
            <a:ext cx="457200" cy="457200"/>
          </a:xfrm>
          <a:prstGeom prst="rect">
            <a:avLst/>
          </a:prstGeom>
        </p:spPr>
      </p:pic>
      <p:sp>
        <p:nvSpPr>
          <p:cNvPr id="71" name="TextBox 22"/>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State vector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Tensor network resource icon for the Amazon Braket service icon.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825336" y="3951063"/>
            <a:ext cx="457200" cy="457200"/>
          </a:xfrm>
          <a:prstGeom prst="rect">
            <a:avLst/>
          </a:prstGeom>
        </p:spPr>
      </p:pic>
      <p:sp>
        <p:nvSpPr>
          <p:cNvPr id="73" name="TextBox 20"/>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Tensor network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Noise simulator resource icon for the Amazon Braket service icon.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76297" y="3951063"/>
            <a:ext cx="457200" cy="457200"/>
          </a:xfrm>
          <a:prstGeom prst="rect">
            <a:avLst/>
          </a:prstGeom>
        </p:spPr>
      </p:pic>
      <p:sp>
        <p:nvSpPr>
          <p:cNvPr id="77" name="TextBox 17"/>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Noise 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Embedded simulator resource icon for the Amazon Braket service icon.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39947" y="3955006"/>
            <a:ext cx="457200" cy="457200"/>
          </a:xfrm>
          <a:prstGeom prst="rect">
            <a:avLst/>
          </a:prstGeom>
        </p:spPr>
      </p:pic>
      <p:sp>
        <p:nvSpPr>
          <p:cNvPr id="79" name="TextBox 17"/>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Embedded 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2" name="Graphic 81" descr="Managed simulator resource icon for the Amazon Braket service icon.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05440" y="3955006"/>
            <a:ext cx="457200" cy="457200"/>
          </a:xfrm>
          <a:prstGeom prst="rect">
            <a:avLst/>
          </a:prstGeom>
        </p:spPr>
      </p:pic>
      <p:sp>
        <p:nvSpPr>
          <p:cNvPr id="81" name="TextBox 17"/>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Managed 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58722" name="Title 1"/>
          <p:cNvSpPr>
            <a:spLocks noGrp="1" noChangeArrowheads="1"/>
          </p:cNvSpPr>
          <p:nvPr>
            <p:ph type="ctrTitle"/>
          </p:nvPr>
        </p:nvSpPr>
        <p:spPr/>
        <p:txBody>
          <a:bodyPr/>
          <a:lstStyle/>
          <a:p>
            <a:r>
              <a:rPr lang="en-US" altLang="en-US"/>
              <a:t>Robotics</a:t>
            </a:r>
            <a:endParaRPr lang="en-US" altLang="en-US"/>
          </a:p>
        </p:txBody>
      </p:sp>
      <p:pic>
        <p:nvPicPr>
          <p:cNvPr id="158721" name="Graphic 7" descr="Robotic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59746" name="Title 1"/>
          <p:cNvSpPr>
            <a:spLocks noGrp="1" noChangeArrowheads="1"/>
          </p:cNvSpPr>
          <p:nvPr>
            <p:ph type="title"/>
          </p:nvPr>
        </p:nvSpPr>
        <p:spPr/>
        <p:txBody>
          <a:bodyPr/>
          <a:lstStyle/>
          <a:p>
            <a:pPr>
              <a:tabLst>
                <a:tab pos="11370945" algn="r"/>
              </a:tabLst>
            </a:pPr>
            <a:r>
              <a:rPr lang="en-US" altLang="en-US" dirty="0"/>
              <a:t>Robotics	1/1</a:t>
            </a:r>
            <a:endParaRPr lang="en-US" altLang="en-US" dirty="0"/>
          </a:p>
        </p:txBody>
      </p:sp>
      <p:pic>
        <p:nvPicPr>
          <p:cNvPr id="19" name="Graphic 11" descr="AWS RoboMak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RoboMaker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descr="Cloud extensions ROS resource icon for the AWS RoboMaker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5154" y="2803526"/>
            <a:ext cx="457200" cy="457200"/>
          </a:xfrm>
          <a:prstGeom prst="rect">
            <a:avLst/>
          </a:prstGeom>
        </p:spPr>
      </p:pic>
      <p:sp>
        <p:nvSpPr>
          <p:cNvPr id="21" name="TextBox 10"/>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Cloud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extensions ROS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26" descr="Development environment resource icon for the AWS RoboMaker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8654" y="2811839"/>
            <a:ext cx="457200" cy="457200"/>
          </a:xfrm>
          <a:prstGeom prst="rect">
            <a:avLst/>
          </a:prstGeom>
        </p:spPr>
      </p:pic>
      <p:sp>
        <p:nvSpPr>
          <p:cNvPr id="22" name="TextBox 12"/>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Development environment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25" descr="Fleet management resource icon for the AWS RoboMaker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400" y="2809875"/>
            <a:ext cx="457200" cy="457200"/>
          </a:xfrm>
          <a:prstGeom prst="rect">
            <a:avLst/>
          </a:prstGeom>
        </p:spPr>
      </p:pic>
      <p:sp>
        <p:nvSpPr>
          <p:cNvPr id="23" name="TextBox 13"/>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Fleet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descr="Simulation resource icon for the AWS RoboMaker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7" y="2813375"/>
            <a:ext cx="457200" cy="457200"/>
          </a:xfrm>
          <a:prstGeom prst="rect">
            <a:avLst/>
          </a:prstGeom>
        </p:spPr>
      </p:pic>
      <p:sp>
        <p:nvSpPr>
          <p:cNvPr id="24" name="TextBox 14"/>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Simulation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60770" name="Title 1"/>
          <p:cNvSpPr>
            <a:spLocks noGrp="1" noChangeArrowheads="1"/>
          </p:cNvSpPr>
          <p:nvPr>
            <p:ph type="ctrTitle"/>
          </p:nvPr>
        </p:nvSpPr>
        <p:spPr/>
        <p:txBody>
          <a:bodyPr/>
          <a:lstStyle/>
          <a:p>
            <a:r>
              <a:rPr lang="en-US" altLang="en-US"/>
              <a:t>Satellite</a:t>
            </a:r>
            <a:endParaRPr lang="en-US" altLang="en-US"/>
          </a:p>
        </p:txBody>
      </p:sp>
      <p:pic>
        <p:nvPicPr>
          <p:cNvPr id="160769" name="Graphic 7" descr="Satellit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1794" name="Title 1"/>
          <p:cNvSpPr>
            <a:spLocks noGrp="1" noChangeArrowheads="1"/>
          </p:cNvSpPr>
          <p:nvPr>
            <p:ph type="title"/>
          </p:nvPr>
        </p:nvSpPr>
        <p:spPr/>
        <p:txBody>
          <a:bodyPr/>
          <a:lstStyle/>
          <a:p>
            <a:pPr>
              <a:tabLst>
                <a:tab pos="11370945" algn="r"/>
              </a:tabLst>
            </a:pPr>
            <a:r>
              <a:rPr lang="en-US" altLang="en-US" dirty="0"/>
              <a:t>Satellite	1/1</a:t>
            </a:r>
            <a:endParaRPr lang="en-US" altLang="en-US" dirty="0"/>
          </a:p>
        </p:txBody>
      </p:sp>
      <p:pic>
        <p:nvPicPr>
          <p:cNvPr id="14" name="Graphic 11" descr="AWS Ground Station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Ground Station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62818" name="Title 1"/>
          <p:cNvSpPr>
            <a:spLocks noGrp="1" noChangeArrowheads="1"/>
          </p:cNvSpPr>
          <p:nvPr>
            <p:ph type="ctrTitle"/>
          </p:nvPr>
        </p:nvSpPr>
        <p:spPr/>
        <p:txBody>
          <a:bodyPr/>
          <a:lstStyle/>
          <a:p>
            <a:r>
              <a:rPr lang="en-US" altLang="en-US"/>
              <a:t>Security, Identity,</a:t>
            </a:r>
            <a:br>
              <a:rPr lang="en-US" altLang="en-US"/>
            </a:br>
            <a:r>
              <a:rPr lang="en-US" altLang="en-US"/>
              <a:t>&amp; Compliance</a:t>
            </a:r>
            <a:endParaRPr lang="en-US" altLang="en-US"/>
          </a:p>
        </p:txBody>
      </p:sp>
      <p:pic>
        <p:nvPicPr>
          <p:cNvPr id="162817" name="Graphic 7" descr="Security, Identity, &amp; Complianc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3845" name="Title 1"/>
          <p:cNvSpPr>
            <a:spLocks noGrp="1" noChangeArrowheads="1"/>
          </p:cNvSpPr>
          <p:nvPr>
            <p:ph type="title"/>
          </p:nvPr>
        </p:nvSpPr>
        <p:spPr/>
        <p:txBody>
          <a:bodyPr/>
          <a:lstStyle/>
          <a:p>
            <a:pPr>
              <a:tabLst>
                <a:tab pos="11370945" algn="r"/>
              </a:tabLst>
            </a:pPr>
            <a:r>
              <a:rPr lang="en-US" altLang="en-US" dirty="0"/>
              <a:t>Security, Identity, &amp; Compliance	1/7</a:t>
            </a:r>
            <a:endParaRPr lang="en-US" altLang="en-US" dirty="0"/>
          </a:p>
        </p:txBody>
      </p:sp>
      <p:pic>
        <p:nvPicPr>
          <p:cNvPr id="22" name="Graphic 6" descr="Amazon Cloud Director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 Directory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Cognito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GuardDuty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Inspector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7" descr="Agent resource icon for the Amazon Inspector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991727"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4869" name="Title 1"/>
          <p:cNvSpPr>
            <a:spLocks noGrp="1" noChangeArrowheads="1"/>
          </p:cNvSpPr>
          <p:nvPr>
            <p:ph type="title"/>
          </p:nvPr>
        </p:nvSpPr>
        <p:spPr/>
        <p:txBody>
          <a:bodyPr/>
          <a:lstStyle/>
          <a:p>
            <a:pPr>
              <a:tabLst>
                <a:tab pos="11370945" algn="r"/>
              </a:tabLst>
            </a:pPr>
            <a:r>
              <a:rPr lang="en-US" altLang="en-US" dirty="0"/>
              <a:t>Security, Identity, &amp; Compliance	2/7</a:t>
            </a:r>
            <a:endParaRPr lang="en-US" altLang="en-US" dirty="0"/>
          </a:p>
        </p:txBody>
      </p:sp>
      <p:pic>
        <p:nvPicPr>
          <p:cNvPr id="22" name="Graphic 6" descr="Amazon Maci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Macie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Certificate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 (ACM)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7" descr="Certificate authority resource icon for the AWS Certificate Manager (ACM)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88263"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Certificate authority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CloudHSM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5892" name="Title 1"/>
          <p:cNvSpPr>
            <a:spLocks noGrp="1" noChangeArrowheads="1"/>
          </p:cNvSpPr>
          <p:nvPr>
            <p:ph type="title"/>
          </p:nvPr>
        </p:nvSpPr>
        <p:spPr/>
        <p:txBody>
          <a:bodyPr/>
          <a:lstStyle/>
          <a:p>
            <a:pPr>
              <a:tabLst>
                <a:tab pos="11370945" algn="r"/>
              </a:tabLst>
            </a:pPr>
            <a:r>
              <a:rPr lang="en-US" altLang="en-US" dirty="0"/>
              <a:t>Security, Identity, &amp; Compliance	3/7</a:t>
            </a:r>
            <a:endParaRPr lang="en-US" altLang="en-US" dirty="0"/>
          </a:p>
        </p:txBody>
      </p:sp>
      <p:pic>
        <p:nvPicPr>
          <p:cNvPr id="53" name="Graphic 7" descr="AWS Directory Servic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977"/>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Directory</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Simple AD resource icon for the AWS Directory Servic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4676" y="2706684"/>
            <a:ext cx="457200" cy="457200"/>
          </a:xfrm>
          <a:prstGeom prst="rect">
            <a:avLst/>
          </a:prstGeom>
        </p:spPr>
      </p:pic>
      <p:sp>
        <p:nvSpPr>
          <p:cNvPr id="55" name="TextBox 15"/>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Simple AD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59" descr="AD Connector resource icon for the AWS Directory Servic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2613" y="3717921"/>
            <a:ext cx="457200" cy="457200"/>
          </a:xfrm>
          <a:prstGeom prst="rect">
            <a:avLst/>
          </a:prstGeom>
        </p:spPr>
      </p:pic>
      <p:sp>
        <p:nvSpPr>
          <p:cNvPr id="56" name="TextBox 16"/>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AD Connector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AWS Managed Microsoft AD resource icon for the AWS Directory Service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6080" y="4670616"/>
            <a:ext cx="457200" cy="457200"/>
          </a:xfrm>
          <a:prstGeom prst="rect">
            <a:avLst/>
          </a:prstGeom>
        </p:spPr>
      </p:pic>
      <p:sp>
        <p:nvSpPr>
          <p:cNvPr id="57" name="TextBox 18"/>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Microsoft AD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1" name="Straight Connector 6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Firewall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Identity and Access Management (IAM)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7" name="Graphic 66" descr="Add-on resource icon for the IAM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89117" y="2692395"/>
            <a:ext cx="457200" cy="457200"/>
          </a:xfrm>
          <a:prstGeom prst="rect">
            <a:avLst/>
          </a:prstGeom>
        </p:spPr>
      </p:pic>
      <p:sp>
        <p:nvSpPr>
          <p:cNvPr id="66" name="TextBox 20"/>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Add-on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68" descr="Permissions resource icon for the IAM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7747" y="2697686"/>
            <a:ext cx="457200" cy="457200"/>
          </a:xfrm>
          <a:prstGeom prst="rect">
            <a:avLst/>
          </a:prstGeom>
        </p:spPr>
      </p:pic>
      <p:sp>
        <p:nvSpPr>
          <p:cNvPr id="68" name="TextBox 21"/>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70" descr="MFA token resource icon for the IAM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47135" y="2675917"/>
            <a:ext cx="457200" cy="457200"/>
          </a:xfrm>
          <a:prstGeom prst="rect">
            <a:avLst/>
          </a:prstGeom>
        </p:spPr>
      </p:pic>
      <p:sp>
        <p:nvSpPr>
          <p:cNvPr id="70" name="TextBox 22"/>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MFA token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Role resource icon for the IAM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4192" y="2692395"/>
            <a:ext cx="457200" cy="457200"/>
          </a:xfrm>
          <a:prstGeom prst="rect">
            <a:avLst/>
          </a:prstGeom>
        </p:spPr>
      </p:pic>
      <p:sp>
        <p:nvSpPr>
          <p:cNvPr id="72" name="TextBox 29"/>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Role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AWS STS resource icon for the IAM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81471" y="3690251"/>
            <a:ext cx="457200" cy="457200"/>
          </a:xfrm>
          <a:prstGeom prst="rect">
            <a:avLst/>
          </a:prstGeom>
        </p:spPr>
      </p:pic>
      <p:sp>
        <p:nvSpPr>
          <p:cNvPr id="74" name="TextBox 23"/>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76" descr="AWS STS alternate resource icon for the IAM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60677" y="3696736"/>
            <a:ext cx="457200" cy="457200"/>
          </a:xfrm>
          <a:prstGeom prst="rect">
            <a:avLst/>
          </a:prstGeom>
        </p:spPr>
      </p:pic>
      <p:sp>
        <p:nvSpPr>
          <p:cNvPr id="76" name="TextBox 24"/>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STS alternate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Long-term security credential resource icon for the IAM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843804" y="3696736"/>
            <a:ext cx="457200" cy="457200"/>
          </a:xfrm>
          <a:prstGeom prst="rect">
            <a:avLst/>
          </a:prstGeom>
        </p:spPr>
      </p:pic>
      <p:sp>
        <p:nvSpPr>
          <p:cNvPr id="78" name="TextBox 25"/>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Long-term security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credential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1" name="Graphic 80" descr="IAM Access Analyzer resource icon for the IAM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200731" y="3675105"/>
            <a:ext cx="457200" cy="457200"/>
          </a:xfrm>
          <a:prstGeom prst="rect">
            <a:avLst/>
          </a:prstGeom>
        </p:spPr>
      </p:pic>
      <p:sp>
        <p:nvSpPr>
          <p:cNvPr id="80" name="TextBox 30"/>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IAM Access Analyzer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3" name="Graphic 82" descr="Encrypted data resource icon for the IAM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82107" y="4678929"/>
            <a:ext cx="457200" cy="457200"/>
          </a:xfrm>
          <a:prstGeom prst="rect">
            <a:avLst/>
          </a:prstGeom>
        </p:spPr>
      </p:pic>
      <p:sp>
        <p:nvSpPr>
          <p:cNvPr id="82" name="TextBox 26"/>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Encrypted data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 name="Graphic 84" descr="Data encryption key resource icon for the IAM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62665" y="4679793"/>
            <a:ext cx="457200" cy="457200"/>
          </a:xfrm>
          <a:prstGeom prst="rect">
            <a:avLst/>
          </a:prstGeom>
        </p:spPr>
      </p:pic>
      <p:sp>
        <p:nvSpPr>
          <p:cNvPr id="84" name="TextBox 27"/>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encryption key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86" descr="Temporary security credential resource icon for the IAM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843804" y="4678929"/>
            <a:ext cx="457200" cy="457200"/>
          </a:xfrm>
          <a:prstGeom prst="rect">
            <a:avLst/>
          </a:prstGeom>
        </p:spPr>
      </p:pic>
      <p:sp>
        <p:nvSpPr>
          <p:cNvPr id="86" name="TextBox 27"/>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Temporary security credential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IAM Roles Anywhere resource icon for the IAM service."/>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95562" y="4678929"/>
            <a:ext cx="457200" cy="457200"/>
          </a:xfrm>
          <a:prstGeom prst="rect">
            <a:avLst/>
          </a:prstGeom>
        </p:spPr>
      </p:pic>
      <p:sp>
        <p:nvSpPr>
          <p:cNvPr id="88" name="TextBox 27"/>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IAM Roles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6917" name="Title 1"/>
          <p:cNvSpPr>
            <a:spLocks noGrp="1" noChangeArrowheads="1"/>
          </p:cNvSpPr>
          <p:nvPr>
            <p:ph type="title"/>
          </p:nvPr>
        </p:nvSpPr>
        <p:spPr/>
        <p:txBody>
          <a:bodyPr/>
          <a:lstStyle/>
          <a:p>
            <a:pPr>
              <a:tabLst>
                <a:tab pos="11370945" algn="r"/>
              </a:tabLst>
            </a:pPr>
            <a:r>
              <a:rPr lang="en-US" altLang="en-US" dirty="0"/>
              <a:t>Security, Identity, &amp; Compliance	4/7</a:t>
            </a:r>
            <a:endParaRPr lang="en-US" altLang="en-US" dirty="0"/>
          </a:p>
        </p:txBody>
      </p:sp>
      <p:pic>
        <p:nvPicPr>
          <p:cNvPr id="26" name="Graphic 7" descr="AWS Key Management Service (AWS KM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Key Management Service (AWS KMS)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20" descr="External Key Store (XKS) resource icon for the AWS KMS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5760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External Key Store (XKS)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Secrets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3" name="Straight Connector 3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Security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20" descr="Finding resource icon for the AWS Security Hub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691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Finding</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6" descr="AWS Shield Advanced resource icon for the AWS Shield service."/>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9710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 Advanced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p:cNvSpPr>
            <a:spLocks noGrp="1"/>
          </p:cNvSpPr>
          <p:nvPr>
            <p:ph type="ftr" sz="quarter" idx="2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22"/>
          </p:nvPr>
        </p:nvSpPr>
        <p:spPr/>
        <p:txBody>
          <a:bodyPr/>
          <a:lstStyle/>
          <a:p>
            <a:fld id="{EB4B8DE2-A4E8-46E4-8BBF-D75455EFF32C}" type="slidenum">
              <a:rPr lang="en-US" smtClean="0"/>
            </a:fld>
            <a:endParaRPr lang="en-US"/>
          </a:p>
        </p:txBody>
      </p:sp>
      <p:sp>
        <p:nvSpPr>
          <p:cNvPr id="53249" name="Title 5"/>
          <p:cNvSpPr>
            <a:spLocks noGrp="1" noChangeArrowheads="1"/>
          </p:cNvSpPr>
          <p:nvPr>
            <p:ph type="title"/>
          </p:nvPr>
        </p:nvSpPr>
        <p:spPr/>
        <p:txBody>
          <a:bodyPr/>
          <a:lstStyle/>
          <a:p>
            <a:r>
              <a:rPr lang="en-US" altLang="en-US"/>
              <a:t>Arrows</a:t>
            </a:r>
            <a:endParaRPr lang="en-US" altLang="en-US"/>
          </a:p>
        </p:txBody>
      </p:sp>
      <p:sp>
        <p:nvSpPr>
          <p:cNvPr id="53250" name="Content Placeholder 6"/>
          <p:cNvSpPr>
            <a:spLocks noGrp="1" noChangeArrowheads="1"/>
          </p:cNvSpPr>
          <p:nvPr>
            <p:ph type="body" sz="quarter" idx="17"/>
          </p:nvPr>
        </p:nvSpPr>
        <p:spPr/>
        <p:txBody>
          <a:bodyPr/>
          <a:lstStyle/>
          <a:p>
            <a:r>
              <a:rPr lang="en-US" altLang="en-US"/>
              <a:t>Use arrows or lines to connect parts of a diagram or to show a workflow. </a:t>
            </a:r>
            <a:endParaRPr lang="en-US" altLang="en-US"/>
          </a:p>
        </p:txBody>
      </p:sp>
      <p:sp>
        <p:nvSpPr>
          <p:cNvPr id="7" name="Content Placeholder 7"/>
          <p:cNvSpPr>
            <a:spLocks noGrp="1"/>
          </p:cNvSpPr>
          <p:nvPr>
            <p:ph type="body" sz="quarter" idx="18"/>
          </p:nvPr>
        </p:nvSpPr>
        <p:spPr>
          <a:xfrm>
            <a:off x="241300" y="2273300"/>
            <a:ext cx="3602038" cy="3584575"/>
          </a:xfrm>
        </p:spPr>
        <p:txBody>
          <a:bodyPr/>
          <a:lstStyle/>
          <a:p>
            <a:r>
              <a:rPr lang="en-US" altLang="en-US" b="1" dirty="0"/>
              <a:t>Use preset arrows</a:t>
            </a:r>
            <a:endParaRPr lang="en-US" altLang="en-US" b="1" dirty="0"/>
          </a:p>
          <a:p>
            <a:r>
              <a:rPr lang="en-US" altLang="en-US" sz="1400" dirty="0"/>
              <a:t>Copy the preset arrows into your diagram to maintain the correct formatting. To edit, click on the arrow and hold down Shift.</a:t>
            </a:r>
            <a:endParaRPr lang="en-US" altLang="en-US" sz="1400" dirty="0"/>
          </a:p>
        </p:txBody>
      </p:sp>
      <p:cxnSp>
        <p:nvCxnSpPr>
          <p:cNvPr id="9" name="Straight Arrow Connector 8" descr="Left arrow."/>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p:cNvGrpSpPr/>
          <p:nvPr/>
        </p:nvGrpSpPr>
        <p:grpSpPr>
          <a:xfrm>
            <a:off x="748145" y="4673322"/>
            <a:ext cx="2758643" cy="400389"/>
            <a:chOff x="748145" y="4673322"/>
            <a:chExt cx="2758643" cy="400389"/>
          </a:xfrm>
        </p:grpSpPr>
        <p:pic>
          <p:nvPicPr>
            <p:cNvPr id="28" name="Picture 27"/>
            <p:cNvPicPr>
              <a:picLocks noChangeAspect="1"/>
            </p:cNvPicPr>
            <p:nvPr/>
          </p:nvPicPr>
          <p:blipFill>
            <a:blip r:embed="rId1"/>
            <a:srcRect/>
            <a:stretch>
              <a:fillRect/>
            </a:stretch>
          </p:blipFill>
          <p:spPr>
            <a:xfrm>
              <a:off x="748145" y="4673322"/>
              <a:ext cx="1949018" cy="345929"/>
            </a:xfrm>
            <a:prstGeom prst="rect">
              <a:avLst/>
            </a:prstGeom>
          </p:spPr>
        </p:pic>
        <p:sp>
          <p:nvSpPr>
            <p:cNvPr id="29" name="Rectangle 28"/>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p:cNvSpPr txBox="1">
              <a:spLocks noChangeArrowheads="1"/>
            </p:cNvSpPr>
            <p:nvPr/>
          </p:nvSpPr>
          <p:spPr bwMode="auto">
            <a:xfrm>
              <a:off x="2698750" y="4732398"/>
              <a:ext cx="808038" cy="26193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80604020202020204" pitchFamily="34" charset="0"/>
                  <a:cs typeface="Arial" panose="02080604020202020204" pitchFamily="34" charset="0"/>
                </a:rPr>
                <a:t>Hold Shift</a:t>
              </a:r>
              <a:endParaRPr lang="en-US" altLang="en-US" sz="1100" dirty="0">
                <a:solidFill>
                  <a:schemeClr val="accent3"/>
                </a:solidFill>
                <a:latin typeface="Arial" panose="02080604020202020204" pitchFamily="34" charset="0"/>
                <a:cs typeface="Arial" panose="02080604020202020204" pitchFamily="34" charset="0"/>
              </a:endParaRPr>
            </a:p>
          </p:txBody>
        </p:sp>
      </p:grpSp>
      <p:sp>
        <p:nvSpPr>
          <p:cNvPr id="33" name="Content Placeholder 9"/>
          <p:cNvSpPr>
            <a:spLocks noGrp="1" noChangeArrowheads="1"/>
          </p:cNvSpPr>
          <p:nvPr>
            <p:ph type="body" sz="quarter" idx="19"/>
          </p:nvPr>
        </p:nvSpPr>
        <p:spPr>
          <a:xfrm>
            <a:off x="4294189" y="2273300"/>
            <a:ext cx="3529012" cy="3584575"/>
          </a:xfrm>
        </p:spPr>
        <p:txBody>
          <a:bodyPr/>
          <a:lstStyle/>
          <a:p>
            <a:r>
              <a:rPr lang="en-US" b="1" dirty="0"/>
              <a:t>Create new arrows</a:t>
            </a:r>
            <a:endParaRPr lang="en-US" b="1" dirty="0"/>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endParaRPr lang="en-US" b="1" dirty="0"/>
          </a:p>
          <a:p>
            <a:r>
              <a:rPr lang="en-US" sz="1400" dirty="0"/>
              <a:t>If the arrow shape that you need is not available in the sample arrows, use the default arrows.</a:t>
            </a:r>
            <a:endParaRPr lang="en-US" sz="1400" dirty="0"/>
          </a:p>
        </p:txBody>
      </p:sp>
      <p:grpSp>
        <p:nvGrpSpPr>
          <p:cNvPr id="38" name="justGraphic"/>
          <p:cNvGrpSpPr/>
          <p:nvPr/>
        </p:nvGrpSpPr>
        <p:grpSpPr>
          <a:xfrm>
            <a:off x="4533021" y="3466324"/>
            <a:ext cx="3098800" cy="820738"/>
            <a:chOff x="4533021" y="3466324"/>
            <a:chExt cx="3098800" cy="820738"/>
          </a:xfrm>
        </p:grpSpPr>
        <p:cxnSp>
          <p:nvCxnSpPr>
            <p:cNvPr id="39" name="Straight Arrow Connector 38"/>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80604020202020204" pitchFamily="34" charset="0"/>
                  <a:cs typeface="Arial" panose="02080604020202020204" pitchFamily="34" charset="0"/>
                </a:rPr>
                <a:t>Default Arrow</a:t>
              </a:r>
              <a:endParaRPr lang="en-US" altLang="en-US" sz="1100">
                <a:solidFill>
                  <a:schemeClr val="accent3"/>
                </a:solidFill>
                <a:latin typeface="Arial" panose="02080604020202020204" pitchFamily="34" charset="0"/>
                <a:cs typeface="Arial" panose="02080604020202020204" pitchFamily="34" charset="0"/>
              </a:endParaRPr>
            </a:p>
          </p:txBody>
        </p:sp>
        <p:sp>
          <p:nvSpPr>
            <p:cNvPr id="43" name="TextBox 21"/>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80604020202020204" pitchFamily="34" charset="0"/>
                  <a:cs typeface="Arial" panose="02080604020202020204" pitchFamily="34" charset="0"/>
                </a:rPr>
                <a:t>+ Open Arrow</a:t>
              </a:r>
              <a:endParaRPr lang="en-US" altLang="en-US" sz="1100">
                <a:solidFill>
                  <a:schemeClr val="accent3"/>
                </a:solidFill>
                <a:latin typeface="Arial" panose="02080604020202020204" pitchFamily="34" charset="0"/>
                <a:cs typeface="Arial" panose="02080604020202020204" pitchFamily="34" charset="0"/>
              </a:endParaRPr>
            </a:p>
          </p:txBody>
        </p:sp>
        <p:sp>
          <p:nvSpPr>
            <p:cNvPr id="44" name="TextBox 22"/>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80604020202020204" pitchFamily="34" charset="0"/>
                  <a:cs typeface="Arial" panose="02080604020202020204" pitchFamily="34" charset="0"/>
                </a:rPr>
                <a:t>+ Size 4</a:t>
              </a:r>
              <a:endParaRPr lang="en-US" altLang="en-US" sz="1100">
                <a:solidFill>
                  <a:schemeClr val="accent3"/>
                </a:solidFill>
                <a:latin typeface="Arial" panose="02080604020202020204" pitchFamily="34" charset="0"/>
                <a:cs typeface="Arial" panose="02080604020202020204" pitchFamily="34" charset="0"/>
              </a:endParaRPr>
            </a:p>
          </p:txBody>
        </p:sp>
      </p:grpSp>
      <p:sp>
        <p:nvSpPr>
          <p:cNvPr id="45" name="Rectangle 44"/>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80604020202020204" pitchFamily="34" charset="0"/>
                <a:cs typeface="Arial" panose="02080604020202020204" pitchFamily="34" charset="0"/>
              </a:rPr>
              <a:t>DO:</a:t>
            </a:r>
            <a:endParaRPr lang="en-US" altLang="en-US" b="1" dirty="0">
              <a:solidFill>
                <a:schemeClr val="accent2"/>
              </a:solidFill>
              <a:latin typeface="Arial" panose="02080604020202020204" pitchFamily="34" charset="0"/>
              <a:cs typeface="Arial" panose="02080604020202020204" pitchFamily="34" charset="0"/>
            </a:endParaRPr>
          </a:p>
        </p:txBody>
      </p:sp>
      <p:sp>
        <p:nvSpPr>
          <p:cNvPr id="48" name="TextBox 30"/>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the preset arrows provided in the Elements section.</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straight lines and right angles to connect objects wherever possible.</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In the instance where right angles are not possible, you may use a diagonal line as provided.</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49" name="Rectangle 48"/>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80604020202020204" pitchFamily="34" charset="0"/>
                <a:cs typeface="Arial" panose="02080604020202020204" pitchFamily="34" charset="0"/>
              </a:rPr>
              <a:t>DON’T:</a:t>
            </a:r>
            <a:endParaRPr lang="en-US" altLang="en-US" b="1" dirty="0">
              <a:solidFill>
                <a:schemeClr val="accent3"/>
              </a:solidFill>
              <a:latin typeface="Arial" panose="02080604020202020204" pitchFamily="34" charset="0"/>
              <a:cs typeface="Arial" panose="02080604020202020204" pitchFamily="34" charset="0"/>
            </a:endParaRPr>
          </a:p>
        </p:txBody>
      </p:sp>
      <p:sp>
        <p:nvSpPr>
          <p:cNvPr id="52" name="TextBox 31"/>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Use anything beside preset or default arrows.</a:t>
            </a:r>
            <a:endParaRPr lang="en-US" altLang="en-US" sz="120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7940" name="Title 1"/>
          <p:cNvSpPr>
            <a:spLocks noGrp="1" noChangeArrowheads="1"/>
          </p:cNvSpPr>
          <p:nvPr>
            <p:ph type="title"/>
          </p:nvPr>
        </p:nvSpPr>
        <p:spPr/>
        <p:txBody>
          <a:bodyPr/>
          <a:lstStyle/>
          <a:p>
            <a:pPr>
              <a:tabLst>
                <a:tab pos="11370945" algn="r"/>
              </a:tabLst>
            </a:pPr>
            <a:r>
              <a:rPr lang="en-US" altLang="en-US"/>
              <a:t>Security, Identity, &amp; Compliance	5/7</a:t>
            </a:r>
            <a:endParaRPr lang="en-US" altLang="en-US" dirty="0"/>
          </a:p>
        </p:txBody>
      </p:sp>
      <p:pic>
        <p:nvPicPr>
          <p:cNvPr id="41" name="Graphic 6" descr="AWS IAM Identity Cent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AWS IAM Identity Center </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3" name="Straight Connector 42"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WAF</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Rule resource icon for the AWS WAF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9431" y="2756674"/>
            <a:ext cx="457200" cy="457200"/>
          </a:xfrm>
          <a:prstGeom prst="rect">
            <a:avLst/>
          </a:prstGeom>
        </p:spPr>
      </p:pic>
      <p:sp>
        <p:nvSpPr>
          <p:cNvPr id="46" name="TextBox 15"/>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Managed rule resource icon for the AWS WAF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7855" y="2756674"/>
            <a:ext cx="457200" cy="457200"/>
          </a:xfrm>
          <a:prstGeom prst="rect">
            <a:avLst/>
          </a:prstGeom>
        </p:spPr>
      </p:pic>
      <p:sp>
        <p:nvSpPr>
          <p:cNvPr id="48" name="TextBox 15"/>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Managed rule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Filtering rule resource icon for the AWS WAF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5206" y="3574255"/>
            <a:ext cx="457200" cy="457200"/>
          </a:xfrm>
          <a:prstGeom prst="rect">
            <a:avLst/>
          </a:prstGeom>
        </p:spPr>
      </p:pic>
      <p:sp>
        <p:nvSpPr>
          <p:cNvPr id="50" name="TextBox 15"/>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Filtering rule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descr="Label resource icon for the AWS WAF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0599" y="3574255"/>
            <a:ext cx="457200" cy="457200"/>
          </a:xfrm>
          <a:prstGeom prst="rect">
            <a:avLst/>
          </a:prstGeom>
        </p:spPr>
      </p:pic>
      <p:sp>
        <p:nvSpPr>
          <p:cNvPr id="52" name="TextBox 15"/>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Labels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descr="Bot resource icon for the AWS WAF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45206" y="4391836"/>
            <a:ext cx="457200" cy="457200"/>
          </a:xfrm>
          <a:prstGeom prst="rect">
            <a:avLst/>
          </a:prstGeom>
        </p:spPr>
      </p:pic>
      <p:sp>
        <p:nvSpPr>
          <p:cNvPr id="54" name="TextBox 15"/>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Bot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56" descr="Bad bot resource icon for the AWS WAF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7597" y="4391836"/>
            <a:ext cx="457200" cy="457200"/>
          </a:xfrm>
          <a:prstGeom prst="rect">
            <a:avLst/>
          </a:prstGeom>
        </p:spPr>
      </p:pic>
      <p:sp>
        <p:nvSpPr>
          <p:cNvPr id="56" name="TextBox 15"/>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Bad bot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Bot control resource icon for the AWS WAF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54375" y="5209417"/>
            <a:ext cx="457200" cy="457200"/>
          </a:xfrm>
          <a:prstGeom prst="rect">
            <a:avLst/>
          </a:prstGeom>
        </p:spPr>
      </p:pic>
      <p:sp>
        <p:nvSpPr>
          <p:cNvPr id="58" name="TextBox 15"/>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Bot control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Detective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2" name="Straight Connector 6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Resource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Access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7940" name="Title 1"/>
          <p:cNvSpPr>
            <a:spLocks noGrp="1" noChangeArrowheads="1"/>
          </p:cNvSpPr>
          <p:nvPr>
            <p:ph type="title"/>
          </p:nvPr>
        </p:nvSpPr>
        <p:spPr/>
        <p:txBody>
          <a:bodyPr/>
          <a:lstStyle/>
          <a:p>
            <a:pPr>
              <a:tabLst>
                <a:tab pos="11370945" algn="r"/>
              </a:tabLst>
            </a:pPr>
            <a:r>
              <a:rPr lang="en-US" altLang="en-US"/>
              <a:t>Security, Identity, &amp; Compliance	6/7</a:t>
            </a:r>
            <a:endParaRPr lang="en-US" altLang="en-US" dirty="0"/>
          </a:p>
        </p:txBody>
      </p:sp>
      <p:pic>
        <p:nvPicPr>
          <p:cNvPr id="23" name="Graphic 22" descr="AWS Audit Manager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2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Audit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7511" y="1184275"/>
            <a:ext cx="762000" cy="762000"/>
          </a:xfrm>
          <a:prstGeom prst="rect">
            <a:avLst/>
          </a:prstGeom>
        </p:spPr>
      </p:pic>
      <p:sp>
        <p:nvSpPr>
          <p:cNvPr id="2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Network Firewall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descr="Endpoints resource icon for the AWS Network Firewall service."/>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5405438" y="2803525"/>
            <a:ext cx="457200" cy="457200"/>
          </a:xfrm>
          <a:prstGeom prst="rect">
            <a:avLst/>
          </a:prstGeom>
        </p:spPr>
      </p:pic>
      <p:sp>
        <p:nvSpPr>
          <p:cNvPr id="30" name="TextBox 15"/>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7535273" y="1182688"/>
            <a:ext cx="762000" cy="762000"/>
          </a:xfrm>
          <a:prstGeom prst="rect">
            <a:avLst/>
          </a:prstGeom>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Signer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 Certificate Authority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7" name="Slide Number Placeholder 6"/>
          <p:cNvSpPr>
            <a:spLocks noGrp="1"/>
          </p:cNvSpPr>
          <p:nvPr>
            <p:ph type="sldNum" sz="quarter" idx="11"/>
          </p:nvPr>
        </p:nvSpPr>
        <p:spPr/>
        <p:txBody>
          <a:bodyPr/>
          <a:lstStyle/>
          <a:p>
            <a:fld id="{EB4B8DE2-A4E8-46E4-8BBF-D75455EFF32C}" type="slidenum">
              <a:rPr lang="en-US" smtClean="0"/>
            </a:fld>
            <a:endParaRPr lang="en-US"/>
          </a:p>
        </p:txBody>
      </p:sp>
      <p:sp>
        <p:nvSpPr>
          <p:cNvPr id="167940" name="Title 1"/>
          <p:cNvSpPr>
            <a:spLocks noGrp="1" noChangeArrowheads="1"/>
          </p:cNvSpPr>
          <p:nvPr>
            <p:ph type="title"/>
          </p:nvPr>
        </p:nvSpPr>
        <p:spPr/>
        <p:txBody>
          <a:bodyPr/>
          <a:lstStyle/>
          <a:p>
            <a:pPr>
              <a:tabLst>
                <a:tab pos="11370945" algn="r"/>
              </a:tabLst>
            </a:pPr>
            <a:r>
              <a:rPr lang="en-US" altLang="en-US" dirty="0"/>
              <a:t>Security, Identity, &amp; Compliance	7/7</a:t>
            </a:r>
            <a:endParaRPr lang="en-US" altLang="en-US" dirty="0"/>
          </a:p>
        </p:txBody>
      </p:sp>
      <p:pic>
        <p:nvPicPr>
          <p:cNvPr id="27" name="Graphic 26" descr="Amazon Verified Permissions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16794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Verified Permissions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7511" y="1184275"/>
            <a:ext cx="762000" cy="762000"/>
          </a:xfrm>
          <a:prstGeom prst="rect">
            <a:avLst/>
          </a:prstGeom>
        </p:spPr>
      </p:pic>
      <p:sp>
        <p:nvSpPr>
          <p:cNvPr id="16794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Security Lake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 name="Straight Connector 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273" y="1182688"/>
            <a:ext cx="762000" cy="762000"/>
          </a:xfrm>
          <a:prstGeom prst="rect">
            <a:avLst/>
          </a:prstGeom>
        </p:spPr>
      </p:pic>
      <p:sp>
        <p:nvSpPr>
          <p:cNvPr id="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Payment Cryptography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6" name="Title 5"/>
          <p:cNvSpPr>
            <a:spLocks noGrp="1"/>
          </p:cNvSpPr>
          <p:nvPr>
            <p:ph type="ctrTitle"/>
          </p:nvPr>
        </p:nvSpPr>
        <p:spPr/>
        <p:txBody>
          <a:bodyPr/>
          <a:lstStyle/>
          <a:p>
            <a:r>
              <a:rPr lang="en-US"/>
              <a:t>Serverless</a:t>
            </a:r>
            <a:endParaRPr lang="en-US"/>
          </a:p>
        </p:txBody>
      </p:sp>
      <p:pic>
        <p:nvPicPr>
          <p:cNvPr id="7" name="Graphic 7" descr="Serverles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 name="Title 12"/>
          <p:cNvSpPr>
            <a:spLocks noGrp="1"/>
          </p:cNvSpPr>
          <p:nvPr>
            <p:ph type="title"/>
          </p:nvPr>
        </p:nvSpPr>
        <p:spPr/>
        <p:txBody>
          <a:bodyPr/>
          <a:lstStyle/>
          <a:p>
            <a:pPr>
              <a:tabLst>
                <a:tab pos="11370945" algn="r"/>
              </a:tabLst>
            </a:pPr>
            <a:r>
              <a:rPr lang="en-US" dirty="0"/>
              <a:t>Serverless	1/1</a:t>
            </a:r>
            <a:endParaRPr lang="en-US" dirty="0"/>
          </a:p>
        </p:txBody>
      </p:sp>
      <p:sp>
        <p:nvSpPr>
          <p:cNvPr id="23" name="Content Placeholder 4"/>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endParaRPr lang="en-US" sz="1800" dirty="0">
              <a:solidFill>
                <a:schemeClr val="bg1"/>
              </a:solidFill>
            </a:endParaRP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1"/>
              </a:rPr>
              <a:t>Serverless on AWS »</a:t>
            </a:r>
            <a:endParaRPr lang="en-US" altLang="en-US" sz="1600" b="1"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68962" name="Title 1"/>
          <p:cNvSpPr>
            <a:spLocks noGrp="1" noChangeArrowheads="1"/>
          </p:cNvSpPr>
          <p:nvPr>
            <p:ph type="ctrTitle"/>
          </p:nvPr>
        </p:nvSpPr>
        <p:spPr/>
        <p:txBody>
          <a:bodyPr/>
          <a:lstStyle/>
          <a:p>
            <a:r>
              <a:rPr lang="en-US" altLang="en-US"/>
              <a:t>Storage</a:t>
            </a:r>
            <a:endParaRPr lang="en-US" altLang="en-US"/>
          </a:p>
        </p:txBody>
      </p:sp>
      <p:pic>
        <p:nvPicPr>
          <p:cNvPr id="168961" name="Graphic 7" descr="Storag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69987" name="Title 1"/>
          <p:cNvSpPr>
            <a:spLocks noGrp="1" noChangeArrowheads="1"/>
          </p:cNvSpPr>
          <p:nvPr>
            <p:ph type="title"/>
          </p:nvPr>
        </p:nvSpPr>
        <p:spPr/>
        <p:txBody>
          <a:bodyPr/>
          <a:lstStyle/>
          <a:p>
            <a:pPr>
              <a:tabLst>
                <a:tab pos="11370945" algn="r"/>
              </a:tabLst>
            </a:pPr>
            <a:r>
              <a:rPr lang="en-US" altLang="en-US" dirty="0"/>
              <a:t>Storage	1/7</a:t>
            </a:r>
            <a:endParaRPr lang="en-US" altLang="en-US" dirty="0"/>
          </a:p>
        </p:txBody>
      </p:sp>
      <p:pic>
        <p:nvPicPr>
          <p:cNvPr id="40" name="Graphic 17" descr="Amazon Elastic Block Store (Amazon EB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Block Store (Amazon EBS)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56" descr="Snapshot resource icon for the Amazon EB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9299" y="2820891"/>
            <a:ext cx="457200" cy="457200"/>
          </a:xfrm>
          <a:prstGeom prst="rect">
            <a:avLst/>
          </a:prstGeom>
        </p:spPr>
      </p:pic>
      <p:sp>
        <p:nvSpPr>
          <p:cNvPr id="50" name="TextBox 18"/>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Snapshot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Multiple volumes resource icon for the Amazon EB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7023" y="2813050"/>
            <a:ext cx="457200" cy="457200"/>
          </a:xfrm>
          <a:prstGeom prst="rect">
            <a:avLst/>
          </a:prstGeom>
        </p:spPr>
      </p:pic>
      <p:sp>
        <p:nvSpPr>
          <p:cNvPr id="52" name="TextBox 21"/>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Multiple volumes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Amazon Data Lifecycle Manager resource icon for the Amazon EB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5633" y="2829204"/>
            <a:ext cx="457200" cy="457200"/>
          </a:xfrm>
          <a:prstGeom prst="rect">
            <a:avLst/>
          </a:prstGeom>
        </p:spPr>
      </p:pic>
      <p:sp>
        <p:nvSpPr>
          <p:cNvPr id="54" name="TextBox 23"/>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Amazon Data Lifecycle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55" descr="Volume resource icon for the Amazon EB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8627" y="3861471"/>
            <a:ext cx="457200" cy="457200"/>
          </a:xfrm>
          <a:prstGeom prst="rect">
            <a:avLst/>
          </a:prstGeom>
        </p:spPr>
      </p:pic>
      <p:sp>
        <p:nvSpPr>
          <p:cNvPr id="51" name="TextBox 20"/>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descr="Volume gp3 resource icon for the Amazon EB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56542" y="3866276"/>
            <a:ext cx="457200" cy="457200"/>
          </a:xfrm>
          <a:prstGeom prst="rect">
            <a:avLst/>
          </a:prstGeom>
        </p:spPr>
      </p:pic>
      <p:sp>
        <p:nvSpPr>
          <p:cNvPr id="53" name="TextBox 20"/>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Volume gp3</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0" name="Straight Connector 59"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54046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Storage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Noncached volume resource icon for the AWS Storage Gateway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01643" y="2794153"/>
            <a:ext cx="457200" cy="457200"/>
          </a:xfrm>
          <a:prstGeom prst="rect">
            <a:avLst/>
          </a:prstGeom>
        </p:spPr>
      </p:pic>
      <p:sp>
        <p:nvSpPr>
          <p:cNvPr id="61" name="TextBox 30"/>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Noncached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73" descr="Cached volume resource icon for the AWS Storage Gateway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50887" y="2792413"/>
            <a:ext cx="457200" cy="457200"/>
          </a:xfrm>
          <a:prstGeom prst="rect">
            <a:avLst/>
          </a:prstGeom>
        </p:spPr>
      </p:pic>
      <p:sp>
        <p:nvSpPr>
          <p:cNvPr id="62" name="TextBox 31"/>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Cached </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1" name="Graphic 80" descr="Amazon FSx File Gateway resource icon for the AWS Storage Gateway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75920" y="2789089"/>
            <a:ext cx="457200" cy="457200"/>
          </a:xfrm>
          <a:prstGeom prst="rect">
            <a:avLst/>
          </a:prstGeom>
        </p:spPr>
      </p:pic>
      <p:sp>
        <p:nvSpPr>
          <p:cNvPr id="70" name="TextBox 31"/>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err="1">
                <a:solidFill>
                  <a:schemeClr val="bg1"/>
                </a:solidFill>
                <a:latin typeface="Arial" panose="02080604020202020204" pitchFamily="34" charset="0"/>
                <a:ea typeface="Amazon Ember" panose="020B0603020204020204" pitchFamily="34" charset="0"/>
                <a:cs typeface="Arial" panose="02080604020202020204" pitchFamily="34" charset="0"/>
              </a:rPr>
              <a:t>FSx</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Virtual tape library resource icon for the AWS Storage Gateway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01643" y="3878316"/>
            <a:ext cx="457200" cy="457200"/>
          </a:xfrm>
          <a:prstGeom prst="rect">
            <a:avLst/>
          </a:prstGeom>
        </p:spPr>
      </p:pic>
      <p:sp>
        <p:nvSpPr>
          <p:cNvPr id="63" name="TextBox 32"/>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tape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library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76" descr="Tape Gateway resource icon for the AWS Storage Gateway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57522" y="3871173"/>
            <a:ext cx="457200" cy="457200"/>
          </a:xfrm>
          <a:prstGeom prst="rect">
            <a:avLst/>
          </a:prstGeom>
        </p:spPr>
      </p:pic>
      <p:sp>
        <p:nvSpPr>
          <p:cNvPr id="64" name="TextBox 33"/>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Tape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Amazon S3 File Gateway resource icon for the AWS Storage Gateway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79475" y="3878316"/>
            <a:ext cx="457200" cy="457200"/>
          </a:xfrm>
          <a:prstGeom prst="rect">
            <a:avLst/>
          </a:prstGeom>
        </p:spPr>
      </p:pic>
      <p:sp>
        <p:nvSpPr>
          <p:cNvPr id="71" name="TextBox 33"/>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Volume Gateway resource icon for the AWS Storage Gateway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46643" y="4992919"/>
            <a:ext cx="457200" cy="457200"/>
          </a:xfrm>
          <a:prstGeom prst="rect">
            <a:avLst/>
          </a:prstGeom>
        </p:spPr>
      </p:pic>
      <p:sp>
        <p:nvSpPr>
          <p:cNvPr id="67" name="TextBox 34"/>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File gateway resource icon for the AWS Storage Gateway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68634" y="4982450"/>
            <a:ext cx="457200" cy="457200"/>
          </a:xfrm>
          <a:prstGeom prst="rect">
            <a:avLst/>
          </a:prstGeom>
        </p:spPr>
      </p:pic>
      <p:sp>
        <p:nvSpPr>
          <p:cNvPr id="69" name="TextBox 35"/>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File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1012" name="Title 1"/>
          <p:cNvSpPr>
            <a:spLocks noGrp="1" noChangeArrowheads="1"/>
          </p:cNvSpPr>
          <p:nvPr>
            <p:ph type="title"/>
          </p:nvPr>
        </p:nvSpPr>
        <p:spPr/>
        <p:txBody>
          <a:bodyPr/>
          <a:lstStyle/>
          <a:p>
            <a:pPr>
              <a:tabLst>
                <a:tab pos="11370945" algn="r"/>
              </a:tabLst>
            </a:pPr>
            <a:r>
              <a:rPr lang="en-US" altLang="en-US" dirty="0"/>
              <a:t>Storage 	2/7</a:t>
            </a:r>
            <a:endParaRPr lang="en-US" altLang="en-US" dirty="0"/>
          </a:p>
        </p:txBody>
      </p:sp>
      <p:pic>
        <p:nvPicPr>
          <p:cNvPr id="21" name="Graphic 19" descr="Amazon Elastic File System (Amazon EF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95221"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Amazon Elastic File System (Amazon EFS)</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43" name="Graphic 42" descr="File system resource icon for the Amazon EF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577" y="2810955"/>
            <a:ext cx="457200" cy="457200"/>
          </a:xfrm>
          <a:prstGeom prst="rect">
            <a:avLst/>
          </a:prstGeom>
        </p:spPr>
      </p:pic>
      <p:sp>
        <p:nvSpPr>
          <p:cNvPr id="5" name="TextBox 23"/>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80604020202020204" pitchFamily="34" charset="0"/>
              </a:rPr>
              <a:t>File system</a:t>
            </a:r>
            <a:endParaRPr lang="en-US" altLang="en-US" sz="1200">
              <a:solidFill>
                <a:schemeClr val="bg1"/>
              </a:solidFill>
              <a:latin typeface="+mn-lt"/>
              <a:ea typeface="Amazon Ember" panose="020B0603020204020204" pitchFamily="34" charset="0"/>
              <a:cs typeface="Arial" panose="02080604020202020204" pitchFamily="34" charset="0"/>
            </a:endParaRPr>
          </a:p>
        </p:txBody>
      </p:sp>
      <p:pic>
        <p:nvPicPr>
          <p:cNvPr id="39" name="Graphic 38" descr="EFS Standard resource icon for the Amazon EF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939" y="2812418"/>
            <a:ext cx="457200" cy="457200"/>
          </a:xfrm>
          <a:prstGeom prst="rect">
            <a:avLst/>
          </a:prstGeom>
        </p:spPr>
      </p:pic>
      <p:sp>
        <p:nvSpPr>
          <p:cNvPr id="16" name="TextBox 23"/>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EFS Standard</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38" name="Graphic 37" descr="EFS Standard–Infrequent Access resource icon for the Amazon EF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5926" y="2814293"/>
            <a:ext cx="457200" cy="457200"/>
          </a:xfrm>
          <a:prstGeom prst="rect">
            <a:avLst/>
          </a:prstGeom>
        </p:spPr>
      </p:pic>
      <p:sp>
        <p:nvSpPr>
          <p:cNvPr id="17" name="TextBox 23"/>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8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80604020202020204" pitchFamily="34" charset="0"/>
              </a:rPr>
              <a:t>Infrequent Access</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42" name="Graphic 41" descr="EFS Intelligent-Tiering resource icon for the Amazon EF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672" y="3831363"/>
            <a:ext cx="457200" cy="457200"/>
          </a:xfrm>
          <a:prstGeom prst="rect">
            <a:avLst/>
          </a:prstGeom>
        </p:spPr>
      </p:pic>
      <p:sp>
        <p:nvSpPr>
          <p:cNvPr id="18" name="TextBox 23"/>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80604020202020204" pitchFamily="34" charset="0"/>
              </a:rPr>
              <a:t>Tiering</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40" name="Graphic 39" descr="EFS One Zone resource icon for the Amazon EF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98886" y="3835886"/>
            <a:ext cx="457200" cy="457200"/>
          </a:xfrm>
          <a:prstGeom prst="rect">
            <a:avLst/>
          </a:prstGeom>
        </p:spPr>
      </p:pic>
      <p:sp>
        <p:nvSpPr>
          <p:cNvPr id="13" name="TextBox 23"/>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EFS One Zone</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41" name="Graphic 40" descr="EFS One Zone–Infrequent Access resource icon for the Amazon EF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98967" y="3831363"/>
            <a:ext cx="457200" cy="457200"/>
          </a:xfrm>
          <a:prstGeom prst="rect">
            <a:avLst/>
          </a:prstGeom>
        </p:spPr>
      </p:pic>
      <p:sp>
        <p:nvSpPr>
          <p:cNvPr id="12" name="TextBox 23"/>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8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80604020202020204" pitchFamily="34" charset="0"/>
              </a:rPr>
              <a:t>Infrequent Access</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pic>
        <p:nvPicPr>
          <p:cNvPr id="44" name="Graphic 43" descr="Elastic Throughput resource icon for the Amazon EFS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09577" y="4904789"/>
            <a:ext cx="457200" cy="457200"/>
          </a:xfrm>
          <a:prstGeom prst="rect">
            <a:avLst/>
          </a:prstGeom>
        </p:spPr>
      </p:pic>
      <p:sp>
        <p:nvSpPr>
          <p:cNvPr id="28" name="TextBox 23"/>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Elastic Throughput</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7538339"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AWS Elastic Disaster Recovery (AWS DRS)</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9816056" y="1182688"/>
            <a:ext cx="762000" cy="762000"/>
          </a:xfrm>
          <a:prstGeom prst="rect">
            <a:avLst/>
          </a:prstGeom>
        </p:spPr>
      </p:pic>
      <p:sp>
        <p:nvSpPr>
          <p:cNvPr id="22" name="TextBox 28"/>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80604020202020204" pitchFamily="34" charset="0"/>
              </a:rPr>
              <a:t>Amazon </a:t>
            </a:r>
            <a:r>
              <a:rPr lang="en-US" altLang="en-US" sz="1200" dirty="0" err="1">
                <a:solidFill>
                  <a:schemeClr val="bg1"/>
                </a:solidFill>
                <a:latin typeface="+mn-lt"/>
                <a:ea typeface="Amazon Ember" panose="020B0603020204020204" pitchFamily="34" charset="0"/>
                <a:cs typeface="Arial" panose="02080604020202020204" pitchFamily="34" charset="0"/>
              </a:rPr>
              <a:t>FSx</a:t>
            </a:r>
            <a:endParaRPr lang="en-US" altLang="en-US" sz="1200" dirty="0">
              <a:solidFill>
                <a:schemeClr val="bg1"/>
              </a:solidFill>
              <a:latin typeface="+mn-lt"/>
              <a:ea typeface="Amazon Ember" panose="020B0603020204020204" pitchFamily="34" charset="0"/>
              <a:cs typeface="Arial" panose="0208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3065" name="Title 1"/>
          <p:cNvSpPr>
            <a:spLocks noGrp="1" noChangeArrowheads="1"/>
          </p:cNvSpPr>
          <p:nvPr>
            <p:ph type="title"/>
          </p:nvPr>
        </p:nvSpPr>
        <p:spPr/>
        <p:txBody>
          <a:bodyPr/>
          <a:lstStyle/>
          <a:p>
            <a:pPr>
              <a:tabLst>
                <a:tab pos="11370945" algn="r"/>
              </a:tabLst>
            </a:pPr>
            <a:r>
              <a:rPr lang="en-US" altLang="en-US" dirty="0"/>
              <a:t>Storage 	3/7</a:t>
            </a:r>
            <a:endParaRPr lang="en-US" altLang="en-US" dirty="0"/>
          </a:p>
        </p:txBody>
      </p:sp>
      <p:pic>
        <p:nvPicPr>
          <p:cNvPr id="28" name="Graphic 8" descr="Amazon FSx for Lustr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Lustre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30" descr="File system resource icon for the Amazon FSx for Lustr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8644" y="2822575"/>
            <a:ext cx="457200" cy="457200"/>
          </a:xfrm>
          <a:prstGeom prst="rect">
            <a:avLst/>
          </a:prstGeom>
        </p:spPr>
      </p:pic>
      <p:sp>
        <p:nvSpPr>
          <p:cNvPr id="30" name="TextBox 22"/>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Windows File 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35" descr="File system resource icon for the Amazon FSx for Windows File Server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3539" y="2822575"/>
            <a:ext cx="457200" cy="457200"/>
          </a:xfrm>
          <a:prstGeom prst="rect">
            <a:avLst/>
          </a:prstGeom>
        </p:spPr>
      </p:pic>
      <p:sp>
        <p:nvSpPr>
          <p:cNvPr id="35" name="TextBox 16"/>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 NetApp ONTAP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0" name="Straight Connector 3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OpenZFS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2036" name="Title 1"/>
          <p:cNvSpPr>
            <a:spLocks noGrp="1" noChangeArrowheads="1"/>
          </p:cNvSpPr>
          <p:nvPr>
            <p:ph type="title"/>
          </p:nvPr>
        </p:nvSpPr>
        <p:spPr/>
        <p:txBody>
          <a:bodyPr/>
          <a:lstStyle/>
          <a:p>
            <a:pPr>
              <a:tabLst>
                <a:tab pos="11370945" algn="r"/>
              </a:tabLst>
            </a:pPr>
            <a:r>
              <a:rPr lang="en-US" altLang="en-US" dirty="0"/>
              <a:t>Storage	4/7</a:t>
            </a:r>
            <a:endParaRPr lang="en-US" altLang="en-US" dirty="0"/>
          </a:p>
        </p:txBody>
      </p:sp>
      <p:pic>
        <p:nvPicPr>
          <p:cNvPr id="22" name="Graphic 6" descr="AWS Snowball Edg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 Edge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7" descr="Snowball import-export resource icon for the AWS Snowball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97501" y="28416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Snowball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import-export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Snowcone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21"/>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19" name="Slide Number Placeholder 18"/>
          <p:cNvSpPr>
            <a:spLocks noGrp="1"/>
          </p:cNvSpPr>
          <p:nvPr>
            <p:ph type="sldNum" sz="quarter" idx="22"/>
          </p:nvPr>
        </p:nvSpPr>
        <p:spPr/>
        <p:txBody>
          <a:bodyPr/>
          <a:lstStyle/>
          <a:p>
            <a:fld id="{EB4B8DE2-A4E8-46E4-8BBF-D75455EFF32C}" type="slidenum">
              <a:rPr lang="en-US" smtClean="0"/>
            </a:fld>
            <a:endParaRPr lang="en-US"/>
          </a:p>
        </p:txBody>
      </p:sp>
      <p:sp>
        <p:nvSpPr>
          <p:cNvPr id="54273" name="Title 1"/>
          <p:cNvSpPr>
            <a:spLocks noGrp="1" noChangeArrowheads="1"/>
          </p:cNvSpPr>
          <p:nvPr>
            <p:ph type="title"/>
          </p:nvPr>
        </p:nvSpPr>
        <p:spPr/>
        <p:txBody>
          <a:bodyPr/>
          <a:lstStyle/>
          <a:p>
            <a:pPr eaLnBrk="1" hangingPunct="1"/>
            <a:r>
              <a:rPr lang="en-US" altLang="en-US"/>
              <a:t>Icon Labels</a:t>
            </a:r>
            <a:endParaRPr lang="en-US" altLang="en-US"/>
          </a:p>
        </p:txBody>
      </p:sp>
      <p:sp>
        <p:nvSpPr>
          <p:cNvPr id="54274" name="Content Placeholder 2"/>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endParaRPr lang="en-US" dirty="0">
              <a:effectLst/>
              <a:latin typeface="Helvetica Neue" panose="02000503000000020004" pitchFamily="2" charset="0"/>
            </a:endParaRPr>
          </a:p>
        </p:txBody>
      </p:sp>
      <p:sp>
        <p:nvSpPr>
          <p:cNvPr id="22" name="Content Placeholder 5"/>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endParaRPr lang="en-US" altLang="en-US" b="1" dirty="0"/>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p:cNvGrpSpPr/>
          <p:nvPr/>
        </p:nvGrpSpPr>
        <p:grpSpPr>
          <a:xfrm>
            <a:off x="349250" y="3364651"/>
            <a:ext cx="1993900" cy="1045349"/>
            <a:chOff x="349250" y="3364651"/>
            <a:chExt cx="1993900" cy="1045349"/>
          </a:xfrm>
        </p:grpSpPr>
        <p:sp>
          <p:nvSpPr>
            <p:cNvPr id="24" name="L-Shape 23" descr="Correct."/>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65200" y="3364651"/>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p:cNvGrpSpPr/>
          <p:nvPr/>
        </p:nvGrpSpPr>
        <p:grpSpPr>
          <a:xfrm>
            <a:off x="2490788" y="3271654"/>
            <a:ext cx="2244725" cy="1699547"/>
            <a:chOff x="2490788" y="3271654"/>
            <a:chExt cx="2244725" cy="1699547"/>
          </a:xfrm>
        </p:grpSpPr>
        <p:sp>
          <p:nvSpPr>
            <p:cNvPr id="32" name="TextBox 13"/>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80604020202020204" pitchFamily="34" charset="0"/>
                  <a:cs typeface="Arial" panose="02080604020202020204" pitchFamily="34" charset="0"/>
                </a:rPr>
                <a:t>Amazon should be on the same line as the first word in the service name.</a:t>
              </a:r>
              <a:endParaRPr lang="en-US" altLang="en-US" sz="1000" dirty="0">
                <a:solidFill>
                  <a:schemeClr val="accent3"/>
                </a:solidFill>
                <a:latin typeface="Arial" panose="02080604020202020204" pitchFamily="34" charset="0"/>
                <a:cs typeface="Arial" panose="02080604020202020204" pitchFamily="34" charset="0"/>
              </a:endParaRPr>
            </a:p>
          </p:txBody>
        </p:sp>
        <p:grpSp>
          <p:nvGrpSpPr>
            <p:cNvPr id="33" name="Group 32"/>
            <p:cNvGrpSpPr/>
            <p:nvPr/>
          </p:nvGrpSpPr>
          <p:grpSpPr>
            <a:xfrm>
              <a:off x="2601913" y="3271654"/>
              <a:ext cx="2008187" cy="1318158"/>
              <a:chOff x="2601913" y="3271654"/>
              <a:chExt cx="2008187" cy="1318158"/>
            </a:xfrm>
          </p:grpSpPr>
          <p:sp>
            <p:nvSpPr>
              <p:cNvPr id="34" name="TextBox 8"/>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Multiply 34"/>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3232150" y="3364651"/>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p:cNvGrpSpPr/>
          <p:nvPr/>
        </p:nvGrpSpPr>
        <p:grpSpPr>
          <a:xfrm>
            <a:off x="4833938" y="3271654"/>
            <a:ext cx="2636837" cy="1839247"/>
            <a:chOff x="4833938" y="3271654"/>
            <a:chExt cx="2636837" cy="1839247"/>
          </a:xfrm>
        </p:grpSpPr>
        <p:sp>
          <p:nvSpPr>
            <p:cNvPr id="38" name="TextBox 10"/>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Quick-</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Sight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12"/>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80604020202020204" pitchFamily="34" charset="0"/>
                  <a:cs typeface="Arial" panose="02080604020202020204" pitchFamily="34" charset="0"/>
                </a:rPr>
                <a:t>Lines should never break mid-word, and should fit on two lines max.</a:t>
              </a:r>
              <a:endParaRPr lang="en-US" altLang="en-US" sz="1000" dirty="0">
                <a:solidFill>
                  <a:schemeClr val="accent3"/>
                </a:solidFill>
                <a:latin typeface="Arial" panose="02080604020202020204" pitchFamily="34" charset="0"/>
                <a:cs typeface="Arial" panose="02080604020202020204" pitchFamily="34" charset="0"/>
              </a:endParaRPr>
            </a:p>
          </p:txBody>
        </p:sp>
        <p:sp>
          <p:nvSpPr>
            <p:cNvPr id="40" name="Multiply 39"/>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771356" y="3364651"/>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l" rtl="0" eaLnBrk="0" fontAlgn="base" hangingPunct="0">
              <a:lnSpc>
                <a:spcPct val="100000"/>
              </a:lnSpc>
              <a:spcBef>
                <a:spcPts val="1000"/>
              </a:spcBef>
              <a:spcAft>
                <a:spcPct val="0"/>
              </a:spcAft>
              <a:buFont typeface="Arial" panose="02080604020202020204" pitchFamily="34" charset="0"/>
              <a:defRPr sz="1800" kern="1200">
                <a:solidFill>
                  <a:schemeClr val="tx2"/>
                </a:solidFill>
                <a:latin typeface="Arial" panose="02080604020202020204" pitchFamily="34" charset="0"/>
                <a:ea typeface="+mn-ea"/>
                <a:cs typeface="Arial" panose="02080604020202020204" pitchFamily="34" charset="0"/>
              </a:defRPr>
            </a:lvl1pPr>
            <a:lvl2pPr marL="457200" algn="l" rtl="0" eaLnBrk="0" fontAlgn="base" hangingPunct="0">
              <a:lnSpc>
                <a:spcPct val="100000"/>
              </a:lnSpc>
              <a:spcBef>
                <a:spcPts val="500"/>
              </a:spcBef>
              <a:spcAft>
                <a:spcPct val="0"/>
              </a:spcAft>
              <a:buFont typeface="Arial" panose="02080604020202020204" pitchFamily="34" charset="0"/>
              <a:defRPr sz="2000" kern="1200">
                <a:solidFill>
                  <a:schemeClr val="tx2"/>
                </a:solidFill>
                <a:latin typeface="Arial" panose="02080604020202020204" pitchFamily="34" charset="0"/>
                <a:ea typeface="+mn-ea"/>
                <a:cs typeface="Arial" panose="02080604020202020204" pitchFamily="34" charset="0"/>
              </a:defRPr>
            </a:lvl2pPr>
            <a:lvl3pPr marL="914400" algn="l" rtl="0" eaLnBrk="0" fontAlgn="base" hangingPunct="0">
              <a:lnSpc>
                <a:spcPct val="100000"/>
              </a:lnSpc>
              <a:spcBef>
                <a:spcPts val="500"/>
              </a:spcBef>
              <a:spcAft>
                <a:spcPct val="0"/>
              </a:spcAft>
              <a:buFont typeface="Arial" panose="02080604020202020204" pitchFamily="34" charset="0"/>
              <a:defRPr kern="1200">
                <a:solidFill>
                  <a:schemeClr val="tx2"/>
                </a:solidFill>
                <a:latin typeface="Arial" panose="02080604020202020204" pitchFamily="34" charset="0"/>
                <a:ea typeface="+mn-ea"/>
                <a:cs typeface="Arial" panose="02080604020202020204" pitchFamily="34" charset="0"/>
              </a:defRPr>
            </a:lvl3pPr>
            <a:lvl4pPr marL="1371600" algn="l" rtl="0" eaLnBrk="0" fontAlgn="base" hangingPunct="0">
              <a:lnSpc>
                <a:spcPct val="100000"/>
              </a:lnSpc>
              <a:spcBef>
                <a:spcPts val="500"/>
              </a:spcBef>
              <a:spcAft>
                <a:spcPct val="0"/>
              </a:spcAft>
              <a:buFont typeface="Arial" panose="02080604020202020204" pitchFamily="34" charset="0"/>
              <a:defRPr sz="1600" kern="1200">
                <a:solidFill>
                  <a:schemeClr val="tx2"/>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endParaRPr lang="en-US" altLang="en-US" b="1" dirty="0">
              <a:solidFill>
                <a:schemeClr val="bg1"/>
              </a:solidFill>
            </a:endParaRP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endParaRPr lang="en-US" altLang="en-US" sz="1400" spc="-20" dirty="0">
              <a:solidFill>
                <a:schemeClr val="bg1"/>
              </a:solidFill>
            </a:endParaRPr>
          </a:p>
        </p:txBody>
      </p:sp>
      <p:sp>
        <p:nvSpPr>
          <p:cNvPr id="43" name="Rectangle 42"/>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80604020202020204" pitchFamily="34" charset="0"/>
                <a:cs typeface="Arial" panose="02080604020202020204" pitchFamily="34" charset="0"/>
              </a:rPr>
              <a:t>DO:</a:t>
            </a:r>
            <a:endParaRPr lang="en-US" altLang="en-US" b="1" dirty="0">
              <a:solidFill>
                <a:schemeClr val="accent2"/>
              </a:solidFill>
              <a:latin typeface="Arial" panose="02080604020202020204" pitchFamily="34" charset="0"/>
              <a:cs typeface="Arial" panose="02080604020202020204" pitchFamily="34" charset="0"/>
            </a:endParaRPr>
          </a:p>
        </p:txBody>
      </p:sp>
      <p:sp>
        <p:nvSpPr>
          <p:cNvPr id="46" name="TextBox 30"/>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Break a line after the second word in the service name if necessary.</a:t>
            </a:r>
            <a:endParaRPr lang="en-US" altLang="en-US" sz="1200">
              <a:solidFill>
                <a:schemeClr val="bg1"/>
              </a:solidFill>
              <a:latin typeface="Arial" panose="02080604020202020204" pitchFamily="34" charset="0"/>
              <a:cs typeface="Arial" panose="02080604020202020204" pitchFamily="34" charset="0"/>
            </a:endParaRPr>
          </a:p>
        </p:txBody>
      </p:sp>
      <p:sp>
        <p:nvSpPr>
          <p:cNvPr id="47" name="Rectangle 46"/>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80604020202020204" pitchFamily="34" charset="0"/>
                <a:cs typeface="Arial" panose="02080604020202020204" pitchFamily="34" charset="0"/>
              </a:rPr>
              <a:t>DON’T:</a:t>
            </a:r>
            <a:endParaRPr lang="en-US" altLang="en-US" b="1" dirty="0">
              <a:solidFill>
                <a:schemeClr val="accent3"/>
              </a:solidFill>
              <a:latin typeface="Arial" panose="02080604020202020204" pitchFamily="34" charset="0"/>
              <a:cs typeface="Arial" panose="02080604020202020204" pitchFamily="34" charset="0"/>
            </a:endParaRPr>
          </a:p>
        </p:txBody>
      </p:sp>
      <p:sp>
        <p:nvSpPr>
          <p:cNvPr id="50" name="TextBox 31"/>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Use short forms without first mentioning the full service name somewhere in the document.</a:t>
            </a:r>
            <a:endParaRPr lang="en-US" alt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Duplicate short forms for different services, such as ELB for Elastic Beanstalk and Elastic Load Balancing.</a:t>
            </a:r>
            <a:endParaRPr lang="en-US" alt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Break a line in the middle of a word.</a:t>
            </a:r>
            <a:endParaRPr lang="en-US" altLang="en-US" sz="120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3065" name="Title 1"/>
          <p:cNvSpPr>
            <a:spLocks noGrp="1" noChangeArrowheads="1"/>
          </p:cNvSpPr>
          <p:nvPr>
            <p:ph type="title"/>
          </p:nvPr>
        </p:nvSpPr>
        <p:spPr/>
        <p:txBody>
          <a:bodyPr/>
          <a:lstStyle/>
          <a:p>
            <a:pPr>
              <a:tabLst>
                <a:tab pos="11370945" algn="r"/>
              </a:tabLst>
            </a:pPr>
            <a:r>
              <a:rPr lang="en-US" altLang="en-US" dirty="0"/>
              <a:t>Storage	5/7</a:t>
            </a:r>
            <a:endParaRPr lang="en-US" altLang="en-US" dirty="0"/>
          </a:p>
        </p:txBody>
      </p:sp>
      <p:pic>
        <p:nvPicPr>
          <p:cNvPr id="44" name="Graphic 43" descr="AWS Backup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1101"/>
            <a:ext cx="762000" cy="762000"/>
          </a:xfrm>
          <a:prstGeom prst="rect">
            <a:avLst/>
          </a:prstGeom>
        </p:spPr>
      </p:pic>
      <p:sp>
        <p:nvSpPr>
          <p:cNvPr id="173069"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56" descr="Backup plan resource icon for the AWS Backup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6388" y="2820569"/>
            <a:ext cx="457200" cy="457200"/>
          </a:xfrm>
          <a:prstGeom prst="rect">
            <a:avLst/>
          </a:prstGeom>
        </p:spPr>
      </p:pic>
      <p:sp>
        <p:nvSpPr>
          <p:cNvPr id="49" name="TextBox 23"/>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Backup plan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53" descr="Backup vault resource icon for the AWS Backup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3067" y="2821345"/>
            <a:ext cx="457200" cy="457200"/>
          </a:xfrm>
          <a:prstGeom prst="rect">
            <a:avLst/>
          </a:prstGeom>
        </p:spPr>
      </p:pic>
      <p:sp>
        <p:nvSpPr>
          <p:cNvPr id="53" name="TextBox 23"/>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Backup vault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descr="Virtual machine resource icon for the AWS Backup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5598" y="2813924"/>
            <a:ext cx="457200" cy="457200"/>
          </a:xfrm>
          <a:prstGeom prst="rect">
            <a:avLst/>
          </a:prstGeom>
        </p:spPr>
      </p:pic>
      <p:sp>
        <p:nvSpPr>
          <p:cNvPr id="59" name="TextBox 23"/>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1" name="Graphic 60" descr="Virtual machine monitor resource icon for the AWS Backup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8656" y="2813924"/>
            <a:ext cx="457200" cy="457200"/>
          </a:xfrm>
          <a:prstGeom prst="rect">
            <a:avLst/>
          </a:prstGeom>
        </p:spPr>
      </p:pic>
      <p:sp>
        <p:nvSpPr>
          <p:cNvPr id="60" name="TextBox 23"/>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 monitor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5" name="Graphic 64" descr="AWS Backup Vault Lock resource icon for the AWS Backup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1714" y="2821387"/>
            <a:ext cx="457200" cy="457200"/>
          </a:xfrm>
          <a:prstGeom prst="rect">
            <a:avLst/>
          </a:prstGeom>
        </p:spPr>
      </p:pic>
      <p:sp>
        <p:nvSpPr>
          <p:cNvPr id="64" name="TextBox 23"/>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Vault Lock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65" descr="AWS Backup support for VMware workloads resource icon for the AWS Backup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1130" y="2819555"/>
            <a:ext cx="457200" cy="457200"/>
          </a:xfrm>
          <a:prstGeom prst="rect">
            <a:avLst/>
          </a:prstGeom>
        </p:spPr>
      </p:pic>
      <p:sp>
        <p:nvSpPr>
          <p:cNvPr id="63" name="TextBox 23"/>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VMware workloads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AWS Backup for AWS CloudFormation resource icon for the AWS Backup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2160" y="2820569"/>
            <a:ext cx="457200" cy="457200"/>
          </a:xfrm>
          <a:prstGeom prst="rect">
            <a:avLst/>
          </a:prstGeom>
        </p:spPr>
      </p:pic>
      <p:sp>
        <p:nvSpPr>
          <p:cNvPr id="67" name="TextBox 23"/>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for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76" descr="Recovery point objective resource icon for the AWS Backup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8931" y="3860747"/>
            <a:ext cx="457200" cy="457200"/>
          </a:xfrm>
          <a:prstGeom prst="rect">
            <a:avLst/>
          </a:prstGeom>
        </p:spPr>
      </p:pic>
      <p:sp>
        <p:nvSpPr>
          <p:cNvPr id="70" name="TextBox 23"/>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point objective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Recovery time objective resource icon for the AWS Backup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70417" y="3857933"/>
            <a:ext cx="457200" cy="457200"/>
          </a:xfrm>
          <a:prstGeom prst="rect">
            <a:avLst/>
          </a:prstGeom>
        </p:spPr>
      </p:pic>
      <p:sp>
        <p:nvSpPr>
          <p:cNvPr id="69" name="TextBox 23"/>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time objective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Database resource icon for the AWS Backup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55481" y="3859315"/>
            <a:ext cx="457200" cy="457200"/>
          </a:xfrm>
          <a:prstGeom prst="rect">
            <a:avLst/>
          </a:prstGeom>
        </p:spPr>
      </p:pic>
      <p:sp>
        <p:nvSpPr>
          <p:cNvPr id="71" name="TextBox 23"/>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Database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Storage resource icon for the AWS Backup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28656" y="3860258"/>
            <a:ext cx="457200" cy="457200"/>
          </a:xfrm>
          <a:prstGeom prst="rect">
            <a:avLst/>
          </a:prstGeom>
        </p:spPr>
      </p:pic>
      <p:sp>
        <p:nvSpPr>
          <p:cNvPr id="72" name="TextBox 23"/>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Storage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Legal hold resource icon for the AWS Backup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817498" y="3866416"/>
            <a:ext cx="457200" cy="457200"/>
          </a:xfrm>
          <a:prstGeom prst="rect">
            <a:avLst/>
          </a:prstGeom>
        </p:spPr>
      </p:pic>
      <p:sp>
        <p:nvSpPr>
          <p:cNvPr id="74" name="TextBox 23"/>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Legal hold</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AWS Backup support for Amazon S3 resource icon for the AWS Backup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252782" y="3856548"/>
            <a:ext cx="457200" cy="457200"/>
          </a:xfrm>
          <a:prstGeom prst="rect">
            <a:avLst/>
          </a:prstGeom>
        </p:spPr>
      </p:pic>
      <p:sp>
        <p:nvSpPr>
          <p:cNvPr id="73" name="TextBox 23"/>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Compliance reporting resource icon for the AWS Backup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18931" y="4909317"/>
            <a:ext cx="457200" cy="457200"/>
          </a:xfrm>
          <a:prstGeom prst="rect">
            <a:avLst/>
          </a:prstGeom>
        </p:spPr>
      </p:pic>
      <p:sp>
        <p:nvSpPr>
          <p:cNvPr id="81" name="TextBox 23"/>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Compliance reporting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9" descr="Backup restore resource icon for the AWS Backup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972402" y="4941065"/>
            <a:ext cx="457200" cy="457200"/>
          </a:xfrm>
          <a:prstGeom prst="rect">
            <a:avLst/>
          </a:prstGeom>
        </p:spPr>
      </p:pic>
      <p:sp>
        <p:nvSpPr>
          <p:cNvPr id="82" name="TextBox 23"/>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Backup restore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86" descr="Gateway resource icon for the AWS Backup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255321" y="4940084"/>
            <a:ext cx="457200" cy="457200"/>
          </a:xfrm>
          <a:prstGeom prst="rect">
            <a:avLst/>
          </a:prstGeom>
        </p:spPr>
      </p:pic>
      <p:sp>
        <p:nvSpPr>
          <p:cNvPr id="83" name="TextBox 23"/>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87" descr="Compute resource icon for the AWS Backup service."/>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527670" y="4949283"/>
            <a:ext cx="457200" cy="457200"/>
          </a:xfrm>
          <a:prstGeom prst="rect">
            <a:avLst/>
          </a:prstGeom>
        </p:spPr>
      </p:pic>
      <p:sp>
        <p:nvSpPr>
          <p:cNvPr id="84" name="TextBox 23"/>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Compute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2" name="Graphic 91" descr="AWS Backup Audit Manager resource icon for the AWS Backup service."/>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812446" y="4951893"/>
            <a:ext cx="457200" cy="457200"/>
          </a:xfrm>
          <a:prstGeom prst="rect">
            <a:avLst/>
          </a:prstGeom>
        </p:spPr>
      </p:pic>
      <p:sp>
        <p:nvSpPr>
          <p:cNvPr id="86" name="TextBox 23"/>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Audit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 name="Graphic 90" descr="AWS Backup support for Amazon FSx for NetApp ONTAP resource icon for the AWS Backup service."/>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250531" y="4952040"/>
            <a:ext cx="457200" cy="457200"/>
          </a:xfrm>
          <a:prstGeom prst="rect">
            <a:avLst/>
          </a:prstGeom>
        </p:spPr>
      </p:pic>
      <p:sp>
        <p:nvSpPr>
          <p:cNvPr id="85" name="TextBox 23"/>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 NetApp ONTAP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3065" name="Title 1"/>
          <p:cNvSpPr>
            <a:spLocks noGrp="1" noChangeArrowheads="1"/>
          </p:cNvSpPr>
          <p:nvPr>
            <p:ph type="title"/>
          </p:nvPr>
        </p:nvSpPr>
        <p:spPr/>
        <p:txBody>
          <a:bodyPr/>
          <a:lstStyle/>
          <a:p>
            <a:pPr>
              <a:tabLst>
                <a:tab pos="11370945" algn="r"/>
              </a:tabLst>
            </a:pPr>
            <a:r>
              <a:rPr lang="en-US" altLang="en-US" dirty="0"/>
              <a:t>Storage	6/7</a:t>
            </a:r>
            <a:endParaRPr lang="en-US" altLang="en-US" dirty="0"/>
          </a:p>
        </p:txBody>
      </p:sp>
      <p:pic>
        <p:nvPicPr>
          <p:cNvPr id="56" name="Graphic 8" descr="Amazon Simple Storage Service (Amazon S3)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Storage Service (Amazon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68" descr="S3 Standard storage class icon for the Amazon S3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181" y="2808288"/>
            <a:ext cx="457200" cy="457200"/>
          </a:xfrm>
          <a:prstGeom prst="rect">
            <a:avLst/>
          </a:prstGeom>
        </p:spPr>
      </p:pic>
      <p:sp>
        <p:nvSpPr>
          <p:cNvPr id="61" name="TextBox 62"/>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65" descr="S3 Intelligent-Tiering storage class icon for the Amazon S3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036" y="2808465"/>
            <a:ext cx="457200" cy="457200"/>
          </a:xfrm>
          <a:prstGeom prst="rect">
            <a:avLst/>
          </a:prstGeom>
        </p:spPr>
      </p:pic>
      <p:sp>
        <p:nvSpPr>
          <p:cNvPr id="60" name="TextBox 61"/>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Intelligent-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Tiering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S3 Standard-IA storage class icon for the Amazon S3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8903" y="2812804"/>
            <a:ext cx="457200" cy="457200"/>
          </a:xfrm>
          <a:prstGeom prst="rect">
            <a:avLst/>
          </a:prstGeom>
        </p:spPr>
      </p:pic>
      <p:sp>
        <p:nvSpPr>
          <p:cNvPr id="63" name="TextBox 68"/>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Standard-IA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S3 One Zone-IA storage class icon for the Amazon S3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2390" y="2818487"/>
            <a:ext cx="457200" cy="457200"/>
          </a:xfrm>
          <a:prstGeom prst="rect">
            <a:avLst/>
          </a:prstGeom>
        </p:spPr>
      </p:pic>
      <p:sp>
        <p:nvSpPr>
          <p:cNvPr id="62" name="TextBox 67"/>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One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Zone-IA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69" descr="S3 Glacier Flexible Retrieval storage class icon for the Amazon S3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2061" y="2814754"/>
            <a:ext cx="457200" cy="457200"/>
          </a:xfrm>
          <a:prstGeom prst="rect">
            <a:avLst/>
          </a:prstGeom>
        </p:spPr>
      </p:pic>
      <p:sp>
        <p:nvSpPr>
          <p:cNvPr id="59" name="TextBox 60"/>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Flexible Retrieval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70" descr="S3 Glacier Deep Archive storage class icon for the Amazon S3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7916" y="2814754"/>
            <a:ext cx="457200" cy="457200"/>
          </a:xfrm>
          <a:prstGeom prst="rect">
            <a:avLst/>
          </a:prstGeom>
        </p:spPr>
      </p:pic>
      <p:sp>
        <p:nvSpPr>
          <p:cNvPr id="58" name="TextBox 59"/>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Deep Archive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7" name="Graphic 66" descr="S3 Glacier Instant Retrieval storage class icon for the Amazon S3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29955" y="2808465"/>
            <a:ext cx="457200" cy="457200"/>
          </a:xfrm>
          <a:prstGeom prst="rect">
            <a:avLst/>
          </a:prstGeom>
        </p:spPr>
      </p:pic>
      <p:sp>
        <p:nvSpPr>
          <p:cNvPr id="65" name="TextBox 59"/>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Instant Retrieval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3" name="Graphic 72" descr="S3 on Outposts storage class icon for the Amazon S3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82744" y="2808288"/>
            <a:ext cx="457200" cy="457200"/>
          </a:xfrm>
          <a:prstGeom prst="rect">
            <a:avLst/>
          </a:prstGeom>
        </p:spPr>
      </p:pic>
      <p:sp>
        <p:nvSpPr>
          <p:cNvPr id="64" name="TextBox 59"/>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on Outposts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6" descr="S3 Express One Zone storage class icon for the Amazon S3 service."/>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10961203" y="2808288"/>
            <a:ext cx="457200" cy="457200"/>
          </a:xfrm>
          <a:prstGeom prst="rect">
            <a:avLst/>
          </a:prstGeom>
        </p:spPr>
      </p:pic>
      <p:sp>
        <p:nvSpPr>
          <p:cNvPr id="8" name="TextBox 59"/>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Express One Zone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3" name="Straight Connector 32"/>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0928" y="4201714"/>
            <a:ext cx="457200" cy="457200"/>
          </a:xfrm>
          <a:prstGeom prst="rect">
            <a:avLst/>
          </a:prstGeom>
        </p:spPr>
      </p:pic>
      <p:sp>
        <p:nvSpPr>
          <p:cNvPr id="78" name="TextBox 21"/>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General purpose bucket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3" descr="Directory bucket resource icon for the Amazon S3 service."/>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3826438" y="4202006"/>
            <a:ext cx="457200" cy="457200"/>
          </a:xfrm>
          <a:prstGeom prst="rect">
            <a:avLst/>
          </a:prstGeom>
        </p:spPr>
      </p:pic>
      <p:sp>
        <p:nvSpPr>
          <p:cNvPr id="5" name="TextBox 20"/>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Directory bucket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6" name="Graphic 85" descr="Bucket with objects resource icon for the Amazon S3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07875" y="4202006"/>
            <a:ext cx="457200" cy="457200"/>
          </a:xfrm>
          <a:prstGeom prst="rect">
            <a:avLst/>
          </a:prstGeom>
        </p:spPr>
      </p:pic>
      <p:sp>
        <p:nvSpPr>
          <p:cNvPr id="77" name="TextBox 20"/>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Bucket with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objects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9" name="Graphic 88" descr="S3 Replication resource icon for the Amazon S3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244816" y="4197891"/>
            <a:ext cx="457200" cy="457200"/>
          </a:xfrm>
          <a:prstGeom prst="rect">
            <a:avLst/>
          </a:prstGeom>
        </p:spPr>
      </p:pic>
      <p:sp>
        <p:nvSpPr>
          <p:cNvPr id="80" name="TextBox 52"/>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Replication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87" descr="S3 Replication Time Control resource icon for the Amazon S3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426805" y="4206876"/>
            <a:ext cx="457200" cy="457200"/>
          </a:xfrm>
          <a:prstGeom prst="rect">
            <a:avLst/>
          </a:prstGeom>
        </p:spPr>
      </p:pic>
      <p:sp>
        <p:nvSpPr>
          <p:cNvPr id="79" name="TextBox 50"/>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Replication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Time Control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3" name="Graphic 82" descr="S3 Storage Lens resource icon for the Amazon S3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638491" y="4209474"/>
            <a:ext cx="457200" cy="457200"/>
          </a:xfrm>
          <a:prstGeom prst="rect">
            <a:avLst/>
          </a:prstGeom>
        </p:spPr>
      </p:pic>
      <p:sp>
        <p:nvSpPr>
          <p:cNvPr id="81" name="TextBox 50"/>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Storage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Lens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 name="Graphic 84" descr="Access points resource icon for the Amazon S3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812922" y="4202190"/>
            <a:ext cx="457200" cy="457200"/>
          </a:xfrm>
          <a:prstGeom prst="rect">
            <a:avLst/>
          </a:prstGeom>
        </p:spPr>
      </p:pic>
      <p:sp>
        <p:nvSpPr>
          <p:cNvPr id="76" name="TextBox 18"/>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2" name="Graphic 81" descr="VPC access points resource icon for the Amazon S3 service."/>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93365" y="4199489"/>
            <a:ext cx="457200" cy="457200"/>
          </a:xfrm>
          <a:prstGeom prst="rect">
            <a:avLst/>
          </a:prstGeom>
        </p:spPr>
      </p:pic>
      <p:sp>
        <p:nvSpPr>
          <p:cNvPr id="75" name="TextBox 16"/>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VPC access points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1" name="Graphic 100" descr="S3 Object Lambda resource icon for the Amazon S3 service."/>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655257" y="5135493"/>
            <a:ext cx="457200" cy="457200"/>
          </a:xfrm>
          <a:prstGeom prst="rect">
            <a:avLst/>
          </a:prstGeom>
        </p:spPr>
      </p:pic>
      <p:sp>
        <p:nvSpPr>
          <p:cNvPr id="91" name="TextBox 21"/>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0" name="Graphic 99" descr="S3 Object Lambda Access Points resource icon for the Amazon S3 service."/>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827192" y="5136445"/>
            <a:ext cx="457200" cy="457200"/>
          </a:xfrm>
          <a:prstGeom prst="rect">
            <a:avLst/>
          </a:prstGeom>
        </p:spPr>
      </p:pic>
      <p:sp>
        <p:nvSpPr>
          <p:cNvPr id="90" name="TextBox 20"/>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Lambda Access Points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6" name="Graphic 95" descr="S3 Multi-Region Access Points resource icon for the Amazon S3 service."/>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7723" y="5133988"/>
            <a:ext cx="457200" cy="457200"/>
          </a:xfrm>
          <a:prstGeom prst="rect">
            <a:avLst/>
          </a:prstGeom>
        </p:spPr>
      </p:pic>
      <p:sp>
        <p:nvSpPr>
          <p:cNvPr id="95" name="TextBox 20"/>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Multi-Region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7" name="Graphic 96" descr="S3 Select resource icon for the Amazon S3 service."/>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249063" y="5130503"/>
            <a:ext cx="457200" cy="457200"/>
          </a:xfrm>
          <a:prstGeom prst="rect">
            <a:avLst/>
          </a:prstGeom>
        </p:spPr>
      </p:pic>
      <p:sp>
        <p:nvSpPr>
          <p:cNvPr id="92" name="TextBox 50"/>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S3 Select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9" name="Graphic 98" descr="S3 Object Lock resource icon for the Amazon S3 service."/>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60189" y="5137411"/>
            <a:ext cx="457200" cy="457200"/>
          </a:xfrm>
          <a:prstGeom prst="rect">
            <a:avLst/>
          </a:prstGeom>
        </p:spPr>
      </p:pic>
      <p:sp>
        <p:nvSpPr>
          <p:cNvPr id="93" name="TextBox 50"/>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Lock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8" name="Graphic 97" descr="S3 Batch Operations resource icon for the Amazon S3 service."/>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630498" y="5137411"/>
            <a:ext cx="457200" cy="457200"/>
          </a:xfrm>
          <a:prstGeom prst="rect">
            <a:avLst/>
          </a:prstGeom>
        </p:spPr>
      </p:pic>
      <p:sp>
        <p:nvSpPr>
          <p:cNvPr id="94" name="TextBox 50"/>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Batch Operations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4" name="Graphic 83" descr="Object resource icon for the Amazon S3 service."/>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820620" y="5113844"/>
            <a:ext cx="457200" cy="457200"/>
          </a:xfrm>
          <a:prstGeom prst="rect">
            <a:avLst/>
          </a:prstGeom>
        </p:spPr>
      </p:pic>
      <p:sp>
        <p:nvSpPr>
          <p:cNvPr id="74" name="TextBox 15"/>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Object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73065" name="Title 1"/>
          <p:cNvSpPr>
            <a:spLocks noGrp="1" noChangeArrowheads="1"/>
          </p:cNvSpPr>
          <p:nvPr>
            <p:ph type="title"/>
          </p:nvPr>
        </p:nvSpPr>
        <p:spPr/>
        <p:txBody>
          <a:bodyPr/>
          <a:lstStyle/>
          <a:p>
            <a:pPr>
              <a:tabLst>
                <a:tab pos="11370945" algn="r"/>
              </a:tabLst>
            </a:pPr>
            <a:r>
              <a:rPr lang="en-US" altLang="en-US" dirty="0"/>
              <a:t>Storage	7/7</a:t>
            </a:r>
            <a:endParaRPr lang="en-US" altLang="en-US" dirty="0"/>
          </a:p>
        </p:txBody>
      </p:sp>
      <p:pic>
        <p:nvPicPr>
          <p:cNvPr id="35" name="Graphic 34" descr="Amazon S3 on Outposts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1101"/>
            <a:ext cx="762000" cy="762000"/>
          </a:xfrm>
          <a:prstGeom prst="rect">
            <a:avLst/>
          </a:prstGeom>
        </p:spPr>
      </p:pic>
      <p:sp>
        <p:nvSpPr>
          <p:cNvPr id="34"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 on Outposts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6" name="Straight Connector 35"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464"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 Glacier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40" descr="Vault resource icon for the Amazon S3 Glacier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6701" y="2792413"/>
            <a:ext cx="457200" cy="457200"/>
          </a:xfrm>
          <a:prstGeom prst="rect">
            <a:avLst/>
          </a:prstGeom>
        </p:spPr>
      </p:pic>
      <p:sp>
        <p:nvSpPr>
          <p:cNvPr id="38" name="TextBox 23"/>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Vault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Archive resource icon for the Amazon S3 Glacier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14449" y="2798875"/>
            <a:ext cx="457200" cy="457200"/>
          </a:xfrm>
          <a:prstGeom prst="rect">
            <a:avLst/>
          </a:prstGeom>
        </p:spPr>
      </p:pic>
      <p:sp>
        <p:nvSpPr>
          <p:cNvPr id="39" name="TextBox 24"/>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Archive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3" name="Straight Connector 4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539225" y="1189052"/>
            <a:ext cx="762000" cy="762000"/>
          </a:xfrm>
          <a:prstGeom prst="rect">
            <a:avLst/>
          </a:prstGeom>
        </p:spPr>
      </p:pic>
      <p:sp>
        <p:nvSpPr>
          <p:cNvPr id="45" name="TextBox 9"/>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File Cache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On-premises NFS Linked datasets resource icon for the Amazon File Cache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79509" y="2843857"/>
            <a:ext cx="457200" cy="457200"/>
          </a:xfrm>
          <a:prstGeom prst="rect">
            <a:avLst/>
          </a:prstGeom>
        </p:spPr>
      </p:pic>
      <p:sp>
        <p:nvSpPr>
          <p:cNvPr id="47" name="TextBox 17"/>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On-premises NFS linked datasets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descr="Hybrid NFS linked datasets resource icon for the Amazon File Cache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75160" y="3865761"/>
            <a:ext cx="457200" cy="457200"/>
          </a:xfrm>
          <a:prstGeom prst="rect">
            <a:avLst/>
          </a:prstGeom>
        </p:spPr>
      </p:pic>
      <p:sp>
        <p:nvSpPr>
          <p:cNvPr id="48" name="TextBox 17"/>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Hybrid NFS linked datasets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S3 linked datasets resource icon for the Amazon File Cache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79735" y="4883537"/>
            <a:ext cx="457200" cy="457200"/>
          </a:xfrm>
          <a:prstGeom prst="rect">
            <a:avLst/>
          </a:prstGeom>
        </p:spPr>
      </p:pic>
      <p:sp>
        <p:nvSpPr>
          <p:cNvPr id="49" name="TextBox 17"/>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S3 linked datasets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noChangeArrowheads="1"/>
          </p:cNvSpPr>
          <p:nvPr>
            <p:ph type="title"/>
          </p:nvPr>
        </p:nvSpPr>
        <p:spPr/>
        <p:txBody>
          <a:bodyPr/>
          <a:lstStyle/>
          <a:p>
            <a:pPr eaLnBrk="1" hangingPunct="1"/>
            <a:r>
              <a:rPr lang="en-US" altLang="en-US"/>
              <a:t>Numbered Callouts</a:t>
            </a:r>
            <a:endParaRPr lang="en-US" altLang="en-US"/>
          </a:p>
        </p:txBody>
      </p:sp>
      <p:sp>
        <p:nvSpPr>
          <p:cNvPr id="54274" name="Content Placeholder 2"/>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4"/>
          </p:nvPr>
        </p:nvSpPr>
        <p:spPr/>
        <p:txBody>
          <a:bodyPr/>
          <a:lstStyle/>
          <a:p>
            <a:fld id="{EB4B8DE2-A4E8-46E4-8BBF-D75455EFF32C}" type="slidenum">
              <a:rPr lang="en-US" smtClean="0"/>
            </a:fld>
            <a:endParaRPr lang="en-US"/>
          </a:p>
        </p:txBody>
      </p:sp>
      <p:sp>
        <p:nvSpPr>
          <p:cNvPr id="3" name="Content Placeholder 5"/>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80604020202020204" pitchFamily="34" charset="0"/>
              <a:defRPr sz="2400" kern="1200">
                <a:solidFill>
                  <a:schemeClr val="tx2"/>
                </a:solidFill>
                <a:latin typeface="Arial" panose="02080604020202020204" pitchFamily="34" charset="0"/>
                <a:ea typeface="+mn-ea"/>
                <a:cs typeface="Arial" panose="02080604020202020204" pitchFamily="34" charset="0"/>
              </a:defRPr>
            </a:lvl1pPr>
            <a:lvl2pPr marL="457200" algn="l" rtl="0" eaLnBrk="0" fontAlgn="base" hangingPunct="0">
              <a:lnSpc>
                <a:spcPct val="100000"/>
              </a:lnSpc>
              <a:spcBef>
                <a:spcPts val="500"/>
              </a:spcBef>
              <a:spcAft>
                <a:spcPct val="0"/>
              </a:spcAft>
              <a:buFont typeface="Arial" panose="02080604020202020204" pitchFamily="34" charset="0"/>
              <a:defRPr sz="2000" kern="1200">
                <a:solidFill>
                  <a:schemeClr val="tx2"/>
                </a:solidFill>
                <a:latin typeface="Arial" panose="02080604020202020204" pitchFamily="34" charset="0"/>
                <a:ea typeface="+mn-ea"/>
                <a:cs typeface="Arial" panose="02080604020202020204" pitchFamily="34" charset="0"/>
              </a:defRPr>
            </a:lvl2pPr>
            <a:lvl3pPr marL="914400" algn="l" rtl="0" eaLnBrk="0" fontAlgn="base" hangingPunct="0">
              <a:lnSpc>
                <a:spcPct val="100000"/>
              </a:lnSpc>
              <a:spcBef>
                <a:spcPts val="500"/>
              </a:spcBef>
              <a:spcAft>
                <a:spcPct val="0"/>
              </a:spcAft>
              <a:buFont typeface="Arial" panose="02080604020202020204" pitchFamily="34" charset="0"/>
              <a:defRPr kern="1200">
                <a:solidFill>
                  <a:schemeClr val="tx2"/>
                </a:solidFill>
                <a:latin typeface="Arial" panose="02080604020202020204" pitchFamily="34" charset="0"/>
                <a:ea typeface="+mn-ea"/>
                <a:cs typeface="Arial" panose="02080604020202020204" pitchFamily="34" charset="0"/>
              </a:defRPr>
            </a:lvl3pPr>
            <a:lvl4pPr marL="1371600" algn="l" rtl="0" eaLnBrk="0" fontAlgn="base" hangingPunct="0">
              <a:lnSpc>
                <a:spcPct val="100000"/>
              </a:lnSpc>
              <a:spcBef>
                <a:spcPts val="500"/>
              </a:spcBef>
              <a:spcAft>
                <a:spcPct val="0"/>
              </a:spcAft>
              <a:buFont typeface="Arial" panose="02080604020202020204" pitchFamily="34" charset="0"/>
              <a:defRPr sz="1600" kern="1200">
                <a:solidFill>
                  <a:schemeClr val="tx2"/>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endParaRPr lang="en-US" altLang="en-US" sz="1800" b="1">
              <a:solidFill>
                <a:schemeClr val="bg1"/>
              </a:solidFill>
            </a:endParaRP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1</a:t>
            </a:r>
            <a:endParaRPr lang="en-US" sz="1400" b="1">
              <a:solidFill>
                <a:schemeClr val="tx1"/>
              </a:solidFill>
              <a:latin typeface="Arial" panose="02080604020202020204" pitchFamily="34" charset="0"/>
              <a:cs typeface="Arial" panose="02080604020202020204" pitchFamily="34" charset="0"/>
            </a:endParaRPr>
          </a:p>
        </p:txBody>
      </p:sp>
      <p:sp>
        <p:nvSpPr>
          <p:cNvPr id="12" name="Oval 11"/>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2</a:t>
            </a:r>
            <a:endParaRPr lang="en-US" sz="1400" b="1">
              <a:solidFill>
                <a:schemeClr val="tx1"/>
              </a:solidFill>
              <a:latin typeface="Arial" panose="02080604020202020204" pitchFamily="34" charset="0"/>
              <a:cs typeface="Arial" panose="02080604020202020204" pitchFamily="34" charset="0"/>
            </a:endParaRPr>
          </a:p>
        </p:txBody>
      </p:sp>
      <p:sp>
        <p:nvSpPr>
          <p:cNvPr id="14" name="Oval 13"/>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3</a:t>
            </a:r>
            <a:endParaRPr lang="en-US" sz="1400" b="1">
              <a:solidFill>
                <a:schemeClr val="tx1"/>
              </a:solidFill>
              <a:latin typeface="Arial" panose="02080604020202020204" pitchFamily="34" charset="0"/>
              <a:cs typeface="Arial" panose="02080604020202020204" pitchFamily="34" charset="0"/>
            </a:endParaRPr>
          </a:p>
        </p:txBody>
      </p:sp>
      <p:sp>
        <p:nvSpPr>
          <p:cNvPr id="15" name="Oval 14"/>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4</a:t>
            </a:r>
            <a:endParaRPr lang="en-US" sz="1400" b="1">
              <a:solidFill>
                <a:schemeClr val="tx1"/>
              </a:solidFill>
              <a:latin typeface="Arial" panose="02080604020202020204" pitchFamily="34" charset="0"/>
              <a:cs typeface="Arial" panose="02080604020202020204" pitchFamily="34" charset="0"/>
            </a:endParaRPr>
          </a:p>
        </p:txBody>
      </p:sp>
      <p:sp>
        <p:nvSpPr>
          <p:cNvPr id="16" name="Oval 15"/>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5</a:t>
            </a:r>
            <a:endParaRPr lang="en-US" sz="1400" b="1">
              <a:solidFill>
                <a:schemeClr val="tx1"/>
              </a:solidFill>
              <a:latin typeface="Arial" panose="02080604020202020204" pitchFamily="34" charset="0"/>
              <a:cs typeface="Arial" panose="02080604020202020204" pitchFamily="34" charset="0"/>
            </a:endParaRPr>
          </a:p>
        </p:txBody>
      </p:sp>
      <p:sp>
        <p:nvSpPr>
          <p:cNvPr id="18" name="Oval 17"/>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6</a:t>
            </a:r>
            <a:endParaRPr lang="en-US" sz="1400" b="1">
              <a:solidFill>
                <a:schemeClr val="tx1"/>
              </a:solidFill>
              <a:latin typeface="Arial" panose="02080604020202020204" pitchFamily="34" charset="0"/>
              <a:cs typeface="Arial" panose="02080604020202020204" pitchFamily="34" charset="0"/>
            </a:endParaRPr>
          </a:p>
        </p:txBody>
      </p:sp>
      <p:sp>
        <p:nvSpPr>
          <p:cNvPr id="19" name="Oval 18"/>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7</a:t>
            </a:r>
            <a:endParaRPr lang="en-US" sz="1400" b="1">
              <a:solidFill>
                <a:schemeClr val="tx1"/>
              </a:solidFill>
              <a:latin typeface="Arial" panose="02080604020202020204" pitchFamily="34" charset="0"/>
              <a:cs typeface="Arial" panose="02080604020202020204" pitchFamily="34" charset="0"/>
            </a:endParaRPr>
          </a:p>
        </p:txBody>
      </p:sp>
      <p:sp>
        <p:nvSpPr>
          <p:cNvPr id="20" name="Oval 19"/>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8</a:t>
            </a:r>
            <a:endParaRPr lang="en-US" sz="1400" b="1">
              <a:solidFill>
                <a:schemeClr val="tx1"/>
              </a:solidFill>
              <a:latin typeface="Arial" panose="02080604020202020204" pitchFamily="34" charset="0"/>
              <a:cs typeface="Arial" panose="02080604020202020204" pitchFamily="34" charset="0"/>
            </a:endParaRPr>
          </a:p>
        </p:txBody>
      </p:sp>
      <p:sp>
        <p:nvSpPr>
          <p:cNvPr id="21" name="Oval 20"/>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9</a:t>
            </a:r>
            <a:endParaRPr lang="en-US" sz="1400" b="1">
              <a:solidFill>
                <a:schemeClr val="tx1"/>
              </a:solidFill>
              <a:latin typeface="Arial" panose="02080604020202020204" pitchFamily="34" charset="0"/>
              <a:cs typeface="Arial" panose="02080604020202020204" pitchFamily="34" charset="0"/>
            </a:endParaRPr>
          </a:p>
        </p:txBody>
      </p:sp>
      <p:sp>
        <p:nvSpPr>
          <p:cNvPr id="22" name="Oval 21"/>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10</a:t>
            </a:r>
            <a:endParaRPr lang="en-US" sz="1400" b="1">
              <a:solidFill>
                <a:schemeClr val="tx1"/>
              </a:solidFill>
              <a:latin typeface="Arial" panose="02080604020202020204" pitchFamily="34" charset="0"/>
              <a:cs typeface="Arial" panose="02080604020202020204" pitchFamily="34" charset="0"/>
            </a:endParaRPr>
          </a:p>
        </p:txBody>
      </p:sp>
      <p:sp>
        <p:nvSpPr>
          <p:cNvPr id="23" name="Content Placeholder 5"/>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l" rtl="0" eaLnBrk="0" fontAlgn="base" hangingPunct="0">
              <a:lnSpc>
                <a:spcPct val="100000"/>
              </a:lnSpc>
              <a:spcBef>
                <a:spcPts val="1000"/>
              </a:spcBef>
              <a:spcAft>
                <a:spcPct val="0"/>
              </a:spcAft>
              <a:buFont typeface="Arial" panose="02080604020202020204" pitchFamily="34" charset="0"/>
              <a:defRPr sz="1800" kern="1200">
                <a:solidFill>
                  <a:schemeClr val="tx2"/>
                </a:solidFill>
                <a:latin typeface="Arial" panose="02080604020202020204" pitchFamily="34" charset="0"/>
                <a:ea typeface="+mn-ea"/>
                <a:cs typeface="Arial" panose="02080604020202020204" pitchFamily="34" charset="0"/>
              </a:defRPr>
            </a:lvl1pPr>
            <a:lvl2pPr marL="457200" algn="l" rtl="0" eaLnBrk="0" fontAlgn="base" hangingPunct="0">
              <a:lnSpc>
                <a:spcPct val="100000"/>
              </a:lnSpc>
              <a:spcBef>
                <a:spcPts val="500"/>
              </a:spcBef>
              <a:spcAft>
                <a:spcPct val="0"/>
              </a:spcAft>
              <a:buFont typeface="Arial" panose="02080604020202020204" pitchFamily="34" charset="0"/>
              <a:defRPr sz="2000" kern="1200">
                <a:solidFill>
                  <a:schemeClr val="tx2"/>
                </a:solidFill>
                <a:latin typeface="Arial" panose="02080604020202020204" pitchFamily="34" charset="0"/>
                <a:ea typeface="+mn-ea"/>
                <a:cs typeface="Arial" panose="02080604020202020204" pitchFamily="34" charset="0"/>
              </a:defRPr>
            </a:lvl2pPr>
            <a:lvl3pPr marL="914400" algn="l" rtl="0" eaLnBrk="0" fontAlgn="base" hangingPunct="0">
              <a:lnSpc>
                <a:spcPct val="100000"/>
              </a:lnSpc>
              <a:spcBef>
                <a:spcPts val="500"/>
              </a:spcBef>
              <a:spcAft>
                <a:spcPct val="0"/>
              </a:spcAft>
              <a:buFont typeface="Arial" panose="02080604020202020204" pitchFamily="34" charset="0"/>
              <a:defRPr kern="1200">
                <a:solidFill>
                  <a:schemeClr val="tx2"/>
                </a:solidFill>
                <a:latin typeface="Arial" panose="02080604020202020204" pitchFamily="34" charset="0"/>
                <a:ea typeface="+mn-ea"/>
                <a:cs typeface="Arial" panose="02080604020202020204" pitchFamily="34" charset="0"/>
              </a:defRPr>
            </a:lvl3pPr>
            <a:lvl4pPr marL="1371600" algn="l" rtl="0" eaLnBrk="0" fontAlgn="base" hangingPunct="0">
              <a:lnSpc>
                <a:spcPct val="100000"/>
              </a:lnSpc>
              <a:spcBef>
                <a:spcPts val="500"/>
              </a:spcBef>
              <a:spcAft>
                <a:spcPct val="0"/>
              </a:spcAft>
              <a:buFont typeface="Arial" panose="02080604020202020204" pitchFamily="34" charset="0"/>
              <a:defRPr sz="1600" kern="1200">
                <a:solidFill>
                  <a:schemeClr val="tx2"/>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endParaRPr lang="en-US" altLang="en-US" b="1" dirty="0">
              <a:solidFill>
                <a:schemeClr val="bg1"/>
              </a:solidFill>
            </a:endParaRP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1</a:t>
            </a:r>
            <a:endParaRPr lang="en-US" sz="1100" b="1">
              <a:solidFill>
                <a:schemeClr val="tx1"/>
              </a:solidFill>
              <a:latin typeface="Arial" panose="02080604020202020204" pitchFamily="34" charset="0"/>
              <a:cs typeface="Arial" panose="02080604020202020204" pitchFamily="34" charset="0"/>
            </a:endParaRPr>
          </a:p>
        </p:txBody>
      </p:sp>
      <p:sp>
        <p:nvSpPr>
          <p:cNvPr id="25" name="Oval 24"/>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2</a:t>
            </a:r>
            <a:endParaRPr lang="en-US" sz="1100" b="1">
              <a:solidFill>
                <a:schemeClr val="tx1"/>
              </a:solidFill>
              <a:latin typeface="Arial" panose="02080604020202020204" pitchFamily="34" charset="0"/>
              <a:cs typeface="Arial" panose="02080604020202020204" pitchFamily="34" charset="0"/>
            </a:endParaRPr>
          </a:p>
        </p:txBody>
      </p:sp>
      <p:sp>
        <p:nvSpPr>
          <p:cNvPr id="26" name="Oval 25"/>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3</a:t>
            </a:r>
            <a:endParaRPr lang="en-US" sz="1100" b="1">
              <a:solidFill>
                <a:schemeClr val="tx1"/>
              </a:solidFill>
              <a:latin typeface="Arial" panose="02080604020202020204" pitchFamily="34" charset="0"/>
              <a:cs typeface="Arial" panose="02080604020202020204" pitchFamily="34" charset="0"/>
            </a:endParaRPr>
          </a:p>
        </p:txBody>
      </p:sp>
      <p:sp>
        <p:nvSpPr>
          <p:cNvPr id="27" name="Oval 26"/>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4</a:t>
            </a:r>
            <a:endParaRPr lang="en-US" sz="1100" b="1">
              <a:solidFill>
                <a:schemeClr val="tx1"/>
              </a:solidFill>
              <a:latin typeface="Arial" panose="02080604020202020204" pitchFamily="34" charset="0"/>
              <a:cs typeface="Arial" panose="02080604020202020204" pitchFamily="34" charset="0"/>
            </a:endParaRPr>
          </a:p>
        </p:txBody>
      </p:sp>
      <p:sp>
        <p:nvSpPr>
          <p:cNvPr id="28" name="Oval 27"/>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5</a:t>
            </a:r>
            <a:endParaRPr lang="en-US" sz="1100" b="1">
              <a:solidFill>
                <a:schemeClr val="tx1"/>
              </a:solidFill>
              <a:latin typeface="Arial" panose="02080604020202020204" pitchFamily="34" charset="0"/>
              <a:cs typeface="Arial" panose="02080604020202020204" pitchFamily="34" charset="0"/>
            </a:endParaRPr>
          </a:p>
        </p:txBody>
      </p:sp>
      <p:sp>
        <p:nvSpPr>
          <p:cNvPr id="29" name="Oval 28"/>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6</a:t>
            </a:r>
            <a:endParaRPr lang="en-US" sz="1100" b="1">
              <a:solidFill>
                <a:schemeClr val="tx1"/>
              </a:solidFill>
              <a:latin typeface="Arial" panose="02080604020202020204" pitchFamily="34" charset="0"/>
              <a:cs typeface="Arial" panose="02080604020202020204" pitchFamily="34" charset="0"/>
            </a:endParaRPr>
          </a:p>
        </p:txBody>
      </p:sp>
      <p:sp>
        <p:nvSpPr>
          <p:cNvPr id="30" name="Oval 29"/>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7</a:t>
            </a:r>
            <a:endParaRPr lang="en-US" sz="1100" b="1">
              <a:solidFill>
                <a:schemeClr val="tx1"/>
              </a:solidFill>
              <a:latin typeface="Arial" panose="02080604020202020204" pitchFamily="34" charset="0"/>
              <a:cs typeface="Arial" panose="02080604020202020204" pitchFamily="34" charset="0"/>
            </a:endParaRPr>
          </a:p>
        </p:txBody>
      </p:sp>
      <p:sp>
        <p:nvSpPr>
          <p:cNvPr id="31" name="Oval 30"/>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8</a:t>
            </a:r>
            <a:endParaRPr lang="en-US" sz="1100" b="1">
              <a:solidFill>
                <a:schemeClr val="tx1"/>
              </a:solidFill>
              <a:latin typeface="Arial" panose="02080604020202020204" pitchFamily="34" charset="0"/>
              <a:cs typeface="Arial" panose="02080604020202020204" pitchFamily="34" charset="0"/>
            </a:endParaRPr>
          </a:p>
        </p:txBody>
      </p:sp>
      <p:sp>
        <p:nvSpPr>
          <p:cNvPr id="32" name="Oval 31"/>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9</a:t>
            </a:r>
            <a:endParaRPr lang="en-US" sz="1100" b="1">
              <a:solidFill>
                <a:schemeClr val="tx1"/>
              </a:solidFill>
              <a:latin typeface="Arial" panose="02080604020202020204" pitchFamily="34" charset="0"/>
              <a:cs typeface="Arial" panose="02080604020202020204" pitchFamily="34" charset="0"/>
            </a:endParaRPr>
          </a:p>
        </p:txBody>
      </p:sp>
      <p:sp>
        <p:nvSpPr>
          <p:cNvPr id="33" name="Oval 32"/>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80604020202020204" pitchFamily="34" charset="0"/>
                <a:cs typeface="Arial" panose="02080604020202020204" pitchFamily="34" charset="0"/>
              </a:rPr>
              <a:t>10</a:t>
            </a:r>
            <a:endParaRPr lang="en-US" sz="1100" b="1">
              <a:solidFill>
                <a:schemeClr val="tx1"/>
              </a:solidFill>
              <a:latin typeface="Arial" panose="02080604020202020204" pitchFamily="34" charset="0"/>
              <a:cs typeface="Arial" panose="02080604020202020204" pitchFamily="34" charset="0"/>
            </a:endParaRPr>
          </a:p>
        </p:txBody>
      </p:sp>
      <p:sp>
        <p:nvSpPr>
          <p:cNvPr id="34" name="Rectangle 33"/>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80604020202020204" pitchFamily="34" charset="0"/>
                <a:cs typeface="Arial" panose="02080604020202020204" pitchFamily="34" charset="0"/>
              </a:rPr>
              <a:t>DO:</a:t>
            </a:r>
            <a:endParaRPr lang="en-US" altLang="en-US" b="1" dirty="0">
              <a:solidFill>
                <a:schemeClr val="accent2"/>
              </a:solidFill>
              <a:latin typeface="Arial" panose="02080604020202020204" pitchFamily="34" charset="0"/>
              <a:cs typeface="Arial" panose="02080604020202020204" pitchFamily="34" charset="0"/>
            </a:endParaRPr>
          </a:p>
        </p:txBody>
      </p:sp>
      <p:sp>
        <p:nvSpPr>
          <p:cNvPr id="37" name="TextBox 30"/>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callouts at their predefined size, color </a:t>
            </a:r>
            <a:br>
              <a:rPr lang="en-US" altLang="en-US" sz="1200" dirty="0">
                <a:solidFill>
                  <a:schemeClr val="bg1"/>
                </a:solidFill>
                <a:latin typeface="Arial" panose="02080604020202020204" pitchFamily="34" charset="0"/>
                <a:cs typeface="Arial" panose="02080604020202020204" pitchFamily="34" charset="0"/>
              </a:rPr>
            </a:br>
            <a:r>
              <a:rPr lang="en-US" altLang="en-US" sz="1200" dirty="0">
                <a:solidFill>
                  <a:schemeClr val="bg1"/>
                </a:solidFill>
                <a:latin typeface="Arial" panose="02080604020202020204" pitchFamily="34" charset="0"/>
                <a:cs typeface="Arial" panose="02080604020202020204" pitchFamily="34" charset="0"/>
              </a:rPr>
              <a:t>and format.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Order your numbers as linearly as possible, such as left to right, top to bottom, or clockwise.</a:t>
            </a:r>
            <a:endParaRPr 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Be as consistent as possible in placement of the callouts.</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38" name="Rectangle 37"/>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80604020202020204" pitchFamily="34" charset="0"/>
                <a:cs typeface="Arial" panose="02080604020202020204" pitchFamily="34" charset="0"/>
              </a:rPr>
              <a:t>DON’T:</a:t>
            </a:r>
            <a:endParaRPr lang="en-US" altLang="en-US" b="1" dirty="0">
              <a:solidFill>
                <a:schemeClr val="accent3"/>
              </a:solidFill>
              <a:latin typeface="Arial" panose="02080604020202020204" pitchFamily="34" charset="0"/>
              <a:cs typeface="Arial" panose="02080604020202020204" pitchFamily="34" charset="0"/>
            </a:endParaRPr>
          </a:p>
        </p:txBody>
      </p:sp>
      <p:sp>
        <p:nvSpPr>
          <p:cNvPr id="41" name="TextBox 31"/>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Mix callout sizes within the same diagram.</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Change color or font size within the callout.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letters or other symbols.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Manually size or stretch the callout shape.</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Create new callout shapes.</a:t>
            </a:r>
            <a:endParaRPr lang="en-US" altLang="en-US" sz="12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4"/>
          </p:nvPr>
        </p:nvSpPr>
        <p:spPr/>
        <p:txBody>
          <a:bodyPr/>
          <a:lstStyle/>
          <a:p>
            <a:fld id="{EB4B8DE2-A4E8-46E4-8BBF-D75455EFF32C}" type="slidenum">
              <a:rPr lang="en-US" smtClean="0"/>
            </a:fld>
            <a:endParaRPr lang="en-US"/>
          </a:p>
        </p:txBody>
      </p:sp>
      <p:sp>
        <p:nvSpPr>
          <p:cNvPr id="45057" name="Title 5"/>
          <p:cNvSpPr>
            <a:spLocks noGrp="1" noChangeArrowheads="1"/>
          </p:cNvSpPr>
          <p:nvPr>
            <p:ph type="ctrTitle"/>
          </p:nvPr>
        </p:nvSpPr>
        <p:spPr/>
        <p:txBody>
          <a:bodyPr/>
          <a:lstStyle/>
          <a:p>
            <a:r>
              <a:rPr lang="en-US" altLang="en-US"/>
              <a:t>Examples</a:t>
            </a:r>
            <a:endParaRPr lang="en-US" altLang="en-US" dirty="0"/>
          </a:p>
        </p:txBody>
      </p:sp>
      <p:sp>
        <p:nvSpPr>
          <p:cNvPr id="7" name="Subtitle 6"/>
          <p:cNvSpPr>
            <a:spLocks noGrp="1"/>
          </p:cNvSpPr>
          <p:nvPr>
            <p:ph type="subTitle" idx="1"/>
          </p:nvPr>
        </p:nvSpPr>
        <p:spPr/>
        <p:txBody>
          <a:bodyPr/>
          <a:lstStyle/>
          <a:p>
            <a:r>
              <a:rPr lang="en-US"/>
              <a:t>The system in action</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56321" name="Title 3"/>
          <p:cNvSpPr>
            <a:spLocks noGrp="1" noChangeArrowheads="1"/>
          </p:cNvSpPr>
          <p:nvPr>
            <p:ph type="title"/>
          </p:nvPr>
        </p:nvSpPr>
        <p:spPr/>
        <p:txBody>
          <a:bodyPr/>
          <a:lstStyle/>
          <a:p>
            <a:r>
              <a:rPr lang="en-US" altLang="en-US" dirty="0"/>
              <a:t>Example: Git to S3 Webhooks</a:t>
            </a:r>
            <a:endParaRPr lang="en-US" altLang="en-US" dirty="0"/>
          </a:p>
        </p:txBody>
      </p:sp>
      <p:pic>
        <p:nvPicPr>
          <p:cNvPr id="3" name="Graphic 6" descr="General resour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flipH="1">
            <a:off x="1042194" y="3067050"/>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Git users</a:t>
            </a:r>
            <a:endParaRPr lang="en-US" altLang="en-US" sz="1200">
              <a:solidFill>
                <a:schemeClr val="bg1"/>
              </a:solidFill>
              <a:latin typeface="Arial" panose="02080604020202020204" pitchFamily="34" charset="0"/>
              <a:cs typeface="Arial" panose="02080604020202020204" pitchFamily="34" charset="0"/>
            </a:endParaRPr>
          </a:p>
        </p:txBody>
      </p:sp>
      <p:sp>
        <p:nvSpPr>
          <p:cNvPr id="8" name="label"/>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80604020202020204" pitchFamily="34" charset="0"/>
                <a:cs typeface="Arial" panose="02080604020202020204" pitchFamily="34" charset="0"/>
              </a:rPr>
              <a:t>Git push</a:t>
            </a:r>
            <a:endParaRPr lang="en-US" altLang="en-US" sz="1200" i="1" dirty="0">
              <a:solidFill>
                <a:schemeClr val="bg1"/>
              </a:solidFill>
              <a:latin typeface="Arial" panose="02080604020202020204" pitchFamily="34" charset="0"/>
              <a:cs typeface="Arial" panose="02080604020202020204" pitchFamily="34" charset="0"/>
            </a:endParaRPr>
          </a:p>
        </p:txBody>
      </p:sp>
      <p:cxnSp>
        <p:nvCxnSpPr>
          <p:cNvPr id="13" name="Straight Arrow Connector 12" descr="Arrow pointing from Git users to Third party Git repository."/>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80604020202020204" pitchFamily="34" charset="0"/>
                <a:cs typeface="Arial" panose="02080604020202020204" pitchFamily="34" charset="0"/>
              </a:rPr>
              <a:t>Third-party Git repository</a:t>
            </a:r>
            <a:endParaRPr lang="en-US" altLang="en-US" sz="1400" b="1" dirty="0">
              <a:solidFill>
                <a:schemeClr val="bg1"/>
              </a:solidFill>
              <a:latin typeface="Arial" panose="02080604020202020204" pitchFamily="34" charset="0"/>
              <a:cs typeface="Arial" panose="02080604020202020204" pitchFamily="34" charset="0"/>
            </a:endParaRPr>
          </a:p>
        </p:txBody>
      </p:sp>
      <p:sp>
        <p:nvSpPr>
          <p:cNvPr id="15" name="label1"/>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80604020202020204" pitchFamily="34" charset="0"/>
                <a:cs typeface="Arial" panose="02080604020202020204" pitchFamily="34" charset="0"/>
              </a:rPr>
              <a:t>Git webhook</a:t>
            </a:r>
            <a:endParaRPr lang="en-US" altLang="en-US" sz="1200" i="1">
              <a:solidFill>
                <a:schemeClr val="bg1"/>
              </a:solidFill>
              <a:latin typeface="Arial" panose="02080604020202020204" pitchFamily="34" charset="0"/>
              <a:cs typeface="Arial" panose="02080604020202020204" pitchFamily="34" charset="0"/>
            </a:endParaRPr>
          </a:p>
        </p:txBody>
      </p:sp>
      <p:cxnSp>
        <p:nvCxnSpPr>
          <p:cNvPr id="16" name="Straight Arrow Connector 15" descr="Arrow pointing from Third party Git repository to the AWS lambda service. "/>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p:cNvGrpSpPr/>
          <p:nvPr/>
        </p:nvGrpSpPr>
        <p:grpSpPr>
          <a:xfrm>
            <a:off x="5391151" y="1530350"/>
            <a:ext cx="5500686" cy="3870325"/>
            <a:chOff x="5391151" y="1530350"/>
            <a:chExt cx="5500686" cy="3870325"/>
          </a:xfrm>
        </p:grpSpPr>
        <p:sp>
          <p:nvSpPr>
            <p:cNvPr id="18" name="Rectangle 17"/>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AWS Cloud</a:t>
              </a:r>
              <a:endParaRPr lang="en-US" sz="1200">
                <a:solidFill>
                  <a:schemeClr val="bg1"/>
                </a:solidFill>
                <a:latin typeface="Arial" panose="02080604020202020204" pitchFamily="34" charset="0"/>
                <a:cs typeface="Arial" panose="02080604020202020204" pitchFamily="34" charset="0"/>
              </a:endParaRPr>
            </a:p>
          </p:txBody>
        </p:sp>
        <p:pic>
          <p:nvPicPr>
            <p:cNvPr id="19" name="Graphic 18"/>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391151" y="1530350"/>
              <a:ext cx="381000" cy="381000"/>
            </a:xfrm>
            <a:prstGeom prst="rect">
              <a:avLst/>
            </a:prstGeom>
          </p:spPr>
        </p:pic>
      </p:grpSp>
      <p:pic>
        <p:nvPicPr>
          <p:cNvPr id="22" name="lambda" descr="Lambda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06128" y="29065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AWS Lambda</a:t>
            </a:r>
            <a:endParaRPr lang="en-US" altLang="en-US" sz="1200">
              <a:solidFill>
                <a:schemeClr val="bg1"/>
              </a:solidFill>
              <a:latin typeface="Arial" panose="02080604020202020204" pitchFamily="34" charset="0"/>
              <a:cs typeface="Arial" panose="02080604020202020204" pitchFamily="34" charset="0"/>
            </a:endParaRPr>
          </a:p>
        </p:txBody>
      </p:sp>
      <p:grpSp>
        <p:nvGrpSpPr>
          <p:cNvPr id="27" name="fork" descr="The lambda service points to three resources represented by resource icons and their labels. "/>
          <p:cNvGrpSpPr/>
          <p:nvPr/>
        </p:nvGrpSpPr>
        <p:grpSpPr bwMode="auto">
          <a:xfrm rot="10800000">
            <a:off x="7532822" y="2173288"/>
            <a:ext cx="1218032" cy="2449512"/>
            <a:chOff x="8228637" y="4518536"/>
            <a:chExt cx="2433816" cy="399415"/>
          </a:xfrm>
        </p:grpSpPr>
        <p:sp>
          <p:nvSpPr>
            <p:cNvPr id="28" name="Freeform 27"/>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cxnSp>
          <p:nvCxnSpPr>
            <p:cNvPr id="30" name="Straight Arrow Connector 29"/>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331536" y="19589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Amazon S3 </a:t>
            </a:r>
            <a:endParaRPr lang="en-US" altLang="en-US" sz="1200">
              <a:solidFill>
                <a:schemeClr val="bg1"/>
              </a:solidFill>
              <a:latin typeface="Arial" panose="02080604020202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cs typeface="Arial" panose="02080604020202020204" pitchFamily="34" charset="0"/>
              </a:rPr>
              <a:t>SSH key bucket</a:t>
            </a:r>
            <a:endParaRPr lang="en-US" altLang="en-US" sz="1200">
              <a:solidFill>
                <a:schemeClr val="bg1"/>
              </a:solidFill>
              <a:latin typeface="Arial" panose="02080604020202020204" pitchFamily="34" charset="0"/>
              <a:cs typeface="Arial" panose="02080604020202020204" pitchFamily="34" charset="0"/>
            </a:endParaRPr>
          </a:p>
        </p:txBody>
      </p:sp>
      <p:pic>
        <p:nvPicPr>
          <p:cNvPr id="33" name="Graphic 33" descr="Add-on resource icon for the AWS (IAM) service. "/>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331536" y="303777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cs typeface="Arial" panose="02080604020202020204" pitchFamily="34" charset="0"/>
              </a:rPr>
              <a:t>AWS KMS key</a:t>
            </a:r>
            <a:endParaRPr lang="en-US" altLang="en-US" sz="1200" dirty="0">
              <a:solidFill>
                <a:schemeClr val="bg1"/>
              </a:solidFill>
              <a:latin typeface="Arial" panose="02080604020202020204" pitchFamily="34" charset="0"/>
              <a:cs typeface="Arial" panose="02080604020202020204" pitchFamily="34" charset="0"/>
            </a:endParaRPr>
          </a:p>
        </p:txBody>
      </p:sp>
      <p:pic>
        <p:nvPicPr>
          <p:cNvPr id="35" name="Graphic 31" descr="Bucket with objects resource icon for the S3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337886" y="40024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Amazon S3 output bucket</a:t>
            </a:r>
            <a:endParaRPr lang="en-US" altLang="en-US" sz="1200">
              <a:solidFill>
                <a:schemeClr val="bg1"/>
              </a:solidFill>
              <a:latin typeface="Arial" panose="02080604020202020204" pitchFamily="34" charset="0"/>
              <a:cs typeface="Arial" panose="02080604020202020204" pitchFamily="34" charset="0"/>
            </a:endParaRPr>
          </a:p>
        </p:txBody>
      </p:sp>
      <p:sp>
        <p:nvSpPr>
          <p:cNvPr id="37" name="Freeform 36" descr="The lambda service also points back to the Third party Git repository."/>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9" name="Slide Number Placeholder 8"/>
          <p:cNvSpPr>
            <a:spLocks noGrp="1"/>
          </p:cNvSpPr>
          <p:nvPr>
            <p:ph type="sldNum" sz="quarter" idx="10"/>
          </p:nvPr>
        </p:nvSpPr>
        <p:spPr/>
        <p:txBody>
          <a:bodyPr/>
          <a:lstStyle/>
          <a:p>
            <a:fld id="{EB4B8DE2-A4E8-46E4-8BBF-D75455EFF32C}" type="slidenum">
              <a:rPr lang="en-US" smtClean="0"/>
            </a:fld>
            <a:endParaRPr lang="en-US"/>
          </a:p>
        </p:txBody>
      </p:sp>
      <p:sp>
        <p:nvSpPr>
          <p:cNvPr id="57345" name="Title 4"/>
          <p:cNvSpPr>
            <a:spLocks noGrp="1" noChangeArrowheads="1"/>
          </p:cNvSpPr>
          <p:nvPr>
            <p:ph type="title"/>
          </p:nvPr>
        </p:nvSpPr>
        <p:spPr/>
        <p:txBody>
          <a:bodyPr/>
          <a:lstStyle/>
          <a:p>
            <a:r>
              <a:rPr lang="en-US" altLang="en-US"/>
              <a:t>Example: Chef Automate Architecture on AWS</a:t>
            </a:r>
            <a:endParaRPr lang="en-US" altLang="en-US"/>
          </a:p>
        </p:txBody>
      </p:sp>
      <p:sp>
        <p:nvSpPr>
          <p:cNvPr id="57346" name="Rectangle 5"/>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80604020202020204" pitchFamily="34" charset="0"/>
                <a:cs typeface="Arial" panose="02080604020202020204" pitchFamily="34" charset="0"/>
              </a:rPr>
              <a:t>Chef Knife uploads cookbooks.</a:t>
            </a:r>
            <a:endParaRPr lang="en-US" altLang="en-US" sz="140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a:solidFill>
                  <a:schemeClr val="bg1"/>
                </a:solidFill>
                <a:latin typeface="Arial" panose="02080604020202020204" pitchFamily="34" charset="0"/>
                <a:cs typeface="Arial" panose="02080604020202020204" pitchFamily="34" charset="0"/>
              </a:rPr>
              <a:t>Knife bootstraps and communicates with nodes.</a:t>
            </a:r>
            <a:endParaRPr lang="en-US" altLang="en-US" sz="140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a:solidFill>
                  <a:schemeClr val="bg1"/>
                </a:solidFill>
                <a:latin typeface="Arial" panose="02080604020202020204" pitchFamily="34" charset="0"/>
                <a:cs typeface="Arial" panose="02080604020202020204" pitchFamily="34" charset="0"/>
              </a:rPr>
              <a:t>Chef client processes run list.</a:t>
            </a:r>
            <a:endParaRPr lang="en-US" altLang="en-US" sz="1400">
              <a:solidFill>
                <a:schemeClr val="bg1"/>
              </a:solidFill>
              <a:latin typeface="Arial" panose="02080604020202020204" pitchFamily="34" charset="0"/>
              <a:cs typeface="Arial" panose="02080604020202020204" pitchFamily="34" charset="0"/>
            </a:endParaRPr>
          </a:p>
        </p:txBody>
      </p:sp>
      <p:grpSp>
        <p:nvGrpSpPr>
          <p:cNvPr id="3" name="AWSCloudGroup" descr="AWS Cloud group."/>
          <p:cNvGrpSpPr/>
          <p:nvPr/>
        </p:nvGrpSpPr>
        <p:grpSpPr>
          <a:xfrm>
            <a:off x="4135438" y="1254098"/>
            <a:ext cx="7815262" cy="4592638"/>
            <a:chOff x="4135438" y="1254098"/>
            <a:chExt cx="7815262" cy="4592638"/>
          </a:xfrm>
        </p:grpSpPr>
        <p:sp>
          <p:nvSpPr>
            <p:cNvPr id="10" name="Rectangle 9" descr="Group border and label"/>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AWS Cloud</a:t>
              </a:r>
              <a:endParaRPr lang="en-US" sz="1200">
                <a:solidFill>
                  <a:schemeClr val="bg1"/>
                </a:solidFill>
                <a:latin typeface="Arial" panose="02080604020202020204" pitchFamily="34" charset="0"/>
                <a:cs typeface="Arial" panose="02080604020202020204" pitchFamily="34" charset="0"/>
              </a:endParaRPr>
            </a:p>
          </p:txBody>
        </p:sp>
        <p:pic>
          <p:nvPicPr>
            <p:cNvPr id="11" name="Graphic 10" descr="AWS logo in group."/>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135438" y="1254098"/>
              <a:ext cx="381000" cy="381000"/>
            </a:xfrm>
            <a:prstGeom prst="rect">
              <a:avLst/>
            </a:prstGeom>
          </p:spPr>
        </p:pic>
      </p:grpSp>
      <p:grpSp>
        <p:nvGrpSpPr>
          <p:cNvPr id="12" name="AZGroup" descr="Group for availability zone, inside the AWS Cloud grouping."/>
          <p:cNvGrpSpPr/>
          <p:nvPr/>
        </p:nvGrpSpPr>
        <p:grpSpPr>
          <a:xfrm>
            <a:off x="4729149" y="1576361"/>
            <a:ext cx="6629400" cy="4079875"/>
            <a:chOff x="4729149" y="1576361"/>
            <a:chExt cx="6629400" cy="4079875"/>
          </a:xfrm>
        </p:grpSpPr>
        <p:sp>
          <p:nvSpPr>
            <p:cNvPr id="13" name="Rectangle 12" descr="AZ group borde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Availability Zone</a:t>
              </a:r>
              <a:endParaRPr lang="en-US" altLang="en-US" sz="1200">
                <a:solidFill>
                  <a:schemeClr val="bg1"/>
                </a:solidFill>
                <a:latin typeface="Arial" panose="02080604020202020204" pitchFamily="34" charset="0"/>
                <a:cs typeface="Arial" panose="02080604020202020204" pitchFamily="34" charset="0"/>
              </a:endParaRPr>
            </a:p>
          </p:txBody>
        </p:sp>
      </p:grpSp>
      <p:sp>
        <p:nvSpPr>
          <p:cNvPr id="15" name="CIDRcode1"/>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cs typeface="Arial" panose="02080604020202020204" pitchFamily="34" charset="0"/>
              </a:rPr>
              <a:t>10.0.0.0/16</a:t>
            </a:r>
            <a:endParaRPr lang="en-US" altLang="en-US" sz="1200" dirty="0">
              <a:solidFill>
                <a:schemeClr val="bg1"/>
              </a:solidFill>
              <a:latin typeface="Arial" panose="02080604020202020204" pitchFamily="34" charset="0"/>
              <a:cs typeface="Arial" panose="02080604020202020204" pitchFamily="34" charset="0"/>
            </a:endParaRPr>
          </a:p>
        </p:txBody>
      </p:sp>
      <p:grpSp>
        <p:nvGrpSpPr>
          <p:cNvPr id="16" name="VPCGroup" descr="Virtual private cloud (VPC) group inside the AWS Cloud grouping."/>
          <p:cNvGrpSpPr/>
          <p:nvPr/>
        </p:nvGrpSpPr>
        <p:grpSpPr>
          <a:xfrm>
            <a:off x="4356100" y="2084361"/>
            <a:ext cx="7366000" cy="3386137"/>
            <a:chOff x="4356100" y="2084361"/>
            <a:chExt cx="7366000" cy="3386137"/>
          </a:xfrm>
        </p:grpSpPr>
        <p:sp>
          <p:nvSpPr>
            <p:cNvPr id="17" name="Rectangle 16" descr="VPC group borde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Virtual private cloud (VPC)</a:t>
              </a:r>
              <a:endParaRPr lang="en-US" sz="1200" dirty="0">
                <a:ln w="0"/>
                <a:solidFill>
                  <a:schemeClr val="bg1"/>
                </a:solidFill>
                <a:latin typeface="Arial" panose="02080604020202020204" pitchFamily="34" charset="0"/>
                <a:cs typeface="Arial" panose="02080604020202020204" pitchFamily="34" charset="0"/>
              </a:endParaRPr>
            </a:p>
          </p:txBody>
        </p:sp>
        <p:pic>
          <p:nvPicPr>
            <p:cNvPr id="18" name="Graphic 17" descr="VPC group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56100" y="2084361"/>
              <a:ext cx="381000" cy="381000"/>
            </a:xfrm>
            <a:prstGeom prst="rect">
              <a:avLst/>
            </a:prstGeom>
          </p:spPr>
        </p:pic>
      </p:grpSp>
      <p:sp>
        <p:nvSpPr>
          <p:cNvPr id="19" name="background"/>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p:cNvGrpSpPr/>
          <p:nvPr/>
        </p:nvGrpSpPr>
        <p:grpSpPr>
          <a:xfrm>
            <a:off x="7328508" y="1855841"/>
            <a:ext cx="1403350" cy="734199"/>
            <a:chOff x="7328508" y="1855841"/>
            <a:chExt cx="1403350" cy="734199"/>
          </a:xfrm>
        </p:grpSpPr>
        <p:pic>
          <p:nvPicPr>
            <p:cNvPr id="21" name="Graphic 10" descr="Internet gateway resource icon for the Amazon VPC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799044" y="185584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Internet gateway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grpSp>
        <p:nvGrpSpPr>
          <p:cNvPr id="23" name="PSgroup" descr="Public subnet group inside VPC cloud group and in the AZ group."/>
          <p:cNvGrpSpPr/>
          <p:nvPr/>
        </p:nvGrpSpPr>
        <p:grpSpPr>
          <a:xfrm>
            <a:off x="4794250" y="2652686"/>
            <a:ext cx="6488651" cy="2284412"/>
            <a:chOff x="4794250" y="2652686"/>
            <a:chExt cx="6488651" cy="2284412"/>
          </a:xfrm>
        </p:grpSpPr>
        <p:sp>
          <p:nvSpPr>
            <p:cNvPr id="24" name="Rectangle 23" descr="Public subnet group borde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Public subnet</a:t>
              </a:r>
              <a:endParaRPr lang="en-US" sz="1200">
                <a:solidFill>
                  <a:schemeClr val="bg1"/>
                </a:solidFill>
                <a:latin typeface="Arial" panose="02080604020202020204" pitchFamily="34" charset="0"/>
                <a:cs typeface="Arial" panose="02080604020202020204" pitchFamily="34" charset="0"/>
              </a:endParaRPr>
            </a:p>
          </p:txBody>
        </p:sp>
        <p:pic>
          <p:nvPicPr>
            <p:cNvPr id="25" name="Graphic 24" descr="Public subnet group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4794250" y="2652686"/>
              <a:ext cx="381000" cy="381000"/>
            </a:xfrm>
            <a:prstGeom prst="rect">
              <a:avLst/>
            </a:prstGeom>
          </p:spPr>
        </p:pic>
      </p:grpSp>
      <p:sp>
        <p:nvSpPr>
          <p:cNvPr id="26" name="CIDRcode2"/>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cs typeface="Arial" panose="02080604020202020204" pitchFamily="34" charset="0"/>
              </a:rPr>
              <a:t>10.0.0.0/19</a:t>
            </a:r>
            <a:endParaRPr lang="en-US" altLang="en-US" sz="1200" dirty="0">
              <a:solidFill>
                <a:schemeClr val="bg1"/>
              </a:solidFill>
              <a:latin typeface="Arial" panose="02080604020202020204" pitchFamily="34" charset="0"/>
              <a:cs typeface="Arial" panose="02080604020202020204" pitchFamily="34" charset="0"/>
            </a:endParaRPr>
          </a:p>
        </p:txBody>
      </p:sp>
      <p:grpSp>
        <p:nvGrpSpPr>
          <p:cNvPr id="27" name="Group 26" descr="Chef Automate represented by a AWS service resource and label."/>
          <p:cNvGrpSpPr/>
          <p:nvPr/>
        </p:nvGrpSpPr>
        <p:grpSpPr>
          <a:xfrm>
            <a:off x="7463854" y="2768172"/>
            <a:ext cx="1115568" cy="731918"/>
            <a:chOff x="2319110" y="2880737"/>
            <a:chExt cx="1115568" cy="731918"/>
          </a:xfrm>
        </p:grpSpPr>
        <p:pic>
          <p:nvPicPr>
            <p:cNvPr id="28" name="Graphic 60" descr="Instance resource icon for the Amazon EC2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654300" y="2880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Chef Automate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
        <p:nvSpPr>
          <p:cNvPr id="30" name="Oval 1"/>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31" name="arrow1" descr="arrow pointing from Chef Automate&#10; to Check Workstation (local Chef repo)."/>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p:cNvGrpSpPr/>
          <p:nvPr/>
        </p:nvGrpSpPr>
        <p:grpSpPr>
          <a:xfrm>
            <a:off x="5599722" y="3776329"/>
            <a:ext cx="1230246" cy="916584"/>
            <a:chOff x="2258378" y="2880737"/>
            <a:chExt cx="1230246" cy="916584"/>
          </a:xfrm>
        </p:grpSpPr>
        <p:pic>
          <p:nvPicPr>
            <p:cNvPr id="33" name="Graphic 60" descr="Instance resource icon for the Amazon EC2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654300" y="2880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Chef workstation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(local Chef repo)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
        <p:nvSpPr>
          <p:cNvPr id="35" name="Oval 2"/>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cxnSp>
        <p:nvCxnSpPr>
          <p:cNvPr id="36" name="Straight Arrow Connector 35" descr="Arrow pointing from Chef workstation&#10;(local Chef repo) to Chef node."/>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p:cNvGrpSpPr/>
          <p:nvPr/>
        </p:nvGrpSpPr>
        <p:grpSpPr>
          <a:xfrm>
            <a:off x="9152954" y="3776329"/>
            <a:ext cx="1115568" cy="731918"/>
            <a:chOff x="2319110" y="2880737"/>
            <a:chExt cx="1115568" cy="731918"/>
          </a:xfrm>
        </p:grpSpPr>
        <p:pic>
          <p:nvPicPr>
            <p:cNvPr id="38" name="Graphic 60" descr="Instance resource icon for the Amazon EC2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654300" y="2880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Chef node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
        <p:nvSpPr>
          <p:cNvPr id="51" name="Oval 3"/>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80604020202020204" pitchFamily="34" charset="0"/>
                <a:cs typeface="Arial" panose="02080604020202020204" pitchFamily="34" charset="0"/>
              </a:rPr>
              <a:t>3</a:t>
            </a:r>
            <a:endParaRPr lang="en-US" sz="1400" b="1">
              <a:solidFill>
                <a:schemeClr val="tx1"/>
              </a:solidFill>
              <a:latin typeface="Arial" panose="02080604020202020204" pitchFamily="34" charset="0"/>
              <a:cs typeface="Arial" panose="02080604020202020204" pitchFamily="34" charset="0"/>
            </a:endParaRPr>
          </a:p>
        </p:txBody>
      </p:sp>
      <p:sp>
        <p:nvSpPr>
          <p:cNvPr id="52" name="Freeform 51" descr="Arrow pointing from Chef node to Chef Automate&gt;"/>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p:cNvSpPr>
            <a:spLocks noGrp="1"/>
          </p:cNvSpPr>
          <p:nvPr>
            <p:ph type="ftr" sz="quarter" idx="18"/>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7" name="Slide Number Placeholder 6"/>
          <p:cNvSpPr>
            <a:spLocks noGrp="1"/>
          </p:cNvSpPr>
          <p:nvPr>
            <p:ph type="sldNum" sz="quarter" idx="19"/>
          </p:nvPr>
        </p:nvSpPr>
        <p:spPr/>
        <p:txBody>
          <a:bodyPr/>
          <a:lstStyle/>
          <a:p>
            <a:fld id="{EB4B8DE2-A4E8-46E4-8BBF-D75455EFF32C}" type="slidenum">
              <a:rPr lang="en-US" smtClean="0"/>
            </a:fld>
            <a:endParaRPr lang="en-US"/>
          </a:p>
        </p:txBody>
      </p:sp>
      <p:sp>
        <p:nvSpPr>
          <p:cNvPr id="39937" name="Title 9"/>
          <p:cNvSpPr>
            <a:spLocks noGrp="1" noChangeArrowheads="1"/>
          </p:cNvSpPr>
          <p:nvPr>
            <p:ph type="title"/>
          </p:nvPr>
        </p:nvSpPr>
        <p:spPr/>
        <p:txBody>
          <a:bodyPr/>
          <a:lstStyle/>
          <a:p>
            <a:pPr eaLnBrk="1" hangingPunct="1">
              <a:tabLst>
                <a:tab pos="10970895" algn="l"/>
              </a:tabLst>
            </a:pPr>
            <a:r>
              <a:rPr lang="en-US" altLang="en-US" dirty="0"/>
              <a:t>Release </a:t>
            </a:r>
            <a:r>
              <a:rPr lang="en-US" dirty="0"/>
              <a:t>19-2024.06.07</a:t>
            </a:r>
            <a:r>
              <a:rPr lang="en-US" altLang="en-US" dirty="0"/>
              <a:t>: What’s New?	1/1</a:t>
            </a:r>
            <a:endParaRPr lang="en-US" altLang="en-US" dirty="0"/>
          </a:p>
        </p:txBody>
      </p:sp>
      <p:sp>
        <p:nvSpPr>
          <p:cNvPr id="2" name="Text Placeholder 1"/>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1"/>
              </a:rPr>
              <a:t>https://aws.amazon.com/architecture/icons/</a:t>
            </a:r>
            <a:r>
              <a:rPr lang="en-US" altLang="en-US" dirty="0"/>
              <a:t> </a:t>
            </a:r>
            <a:endParaRPr lang="en-US" altLang="en-US" dirty="0"/>
          </a:p>
        </p:txBody>
      </p:sp>
      <p:sp>
        <p:nvSpPr>
          <p:cNvPr id="3" name="Text Placeholder 2"/>
          <p:cNvSpPr>
            <a:spLocks noGrp="1"/>
          </p:cNvSpPr>
          <p:nvPr>
            <p:ph type="body" sz="quarter" idx="14"/>
          </p:nvPr>
        </p:nvSpPr>
        <p:spPr/>
        <p:txBody>
          <a:bodyPr/>
          <a:lstStyle/>
          <a:p>
            <a:pPr>
              <a:spcBef>
                <a:spcPts val="2400"/>
              </a:spcBef>
            </a:pPr>
            <a:r>
              <a:rPr lang="en-US" sz="1200" b="1" dirty="0"/>
              <a:t>Analytics</a:t>
            </a:r>
            <a:endParaRPr lang="en-US" sz="1200" b="1" dirty="0"/>
          </a:p>
          <a:p>
            <a:r>
              <a:rPr lang="en-US" sz="1200" dirty="0"/>
              <a:t>Amazon Data Firehose (successor to Amazon Kinesis Data Firehose) (slide 30)</a:t>
            </a:r>
            <a:endParaRPr lang="en-US" sz="1200" dirty="0"/>
          </a:p>
          <a:p>
            <a:pPr>
              <a:spcBef>
                <a:spcPts val="2400"/>
              </a:spcBef>
            </a:pPr>
            <a:r>
              <a:rPr lang="en-US" sz="1200" b="1" dirty="0"/>
              <a:t>Artificial Intelligence</a:t>
            </a:r>
            <a:endParaRPr lang="en-US" sz="1200" i="1" dirty="0"/>
          </a:p>
          <a:p>
            <a:r>
              <a:rPr lang="en-US" sz="1200" dirty="0" err="1"/>
              <a:t>PyTorch</a:t>
            </a:r>
            <a:r>
              <a:rPr lang="en-US" sz="1200" dirty="0"/>
              <a:t> on AWS (slide 45)</a:t>
            </a:r>
            <a:endParaRPr lang="en-US" sz="1200" dirty="0"/>
          </a:p>
          <a:p>
            <a:pPr>
              <a:spcBef>
                <a:spcPts val="2400"/>
              </a:spcBef>
            </a:pPr>
            <a:r>
              <a:rPr lang="en-US" sz="1200" b="1" dirty="0"/>
              <a:t>Developer Tools</a:t>
            </a:r>
            <a:endParaRPr lang="en-US" sz="1200" i="1" dirty="0"/>
          </a:p>
          <a:p>
            <a:r>
              <a:rPr lang="en-US" sz="1200" dirty="0"/>
              <a:t>AWS Fault Injection Service (successor to AWS Fault Injection Simulator) (slide 88)</a:t>
            </a:r>
            <a:endParaRPr lang="en-US" sz="1200" dirty="0"/>
          </a:p>
          <a:p>
            <a:pPr>
              <a:spcBef>
                <a:spcPts val="2400"/>
              </a:spcBef>
            </a:pPr>
            <a:endParaRPr lang="en-US" sz="1200" b="1" dirty="0"/>
          </a:p>
          <a:p>
            <a:endParaRPr lang="en-US" sz="1200" dirty="0"/>
          </a:p>
        </p:txBody>
      </p:sp>
      <p:sp>
        <p:nvSpPr>
          <p:cNvPr id="4" name="Text Placeholder 3"/>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endParaRPr lang="en-US" sz="1200" dirty="0"/>
          </a:p>
          <a:p>
            <a:r>
              <a:rPr lang="en-US" sz="1200" dirty="0"/>
              <a:t>Amazon </a:t>
            </a:r>
            <a:r>
              <a:rPr lang="en-US" sz="1200" dirty="0" err="1"/>
              <a:t>WorkSpaces</a:t>
            </a:r>
            <a:r>
              <a:rPr lang="en-US" sz="1200" dirty="0"/>
              <a:t> Secure Browser / Resource icon (slide 90)</a:t>
            </a:r>
            <a:endParaRPr lang="en-US" sz="1200" dirty="0"/>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endParaRPr lang="en-US" sz="1100" dirty="0"/>
          </a:p>
          <a:p>
            <a:r>
              <a:rPr lang="en-US" sz="1100" dirty="0"/>
              <a:t>Directory bucket / Resource Icon </a:t>
            </a:r>
            <a:r>
              <a:rPr lang="en-US" sz="1100" dirty="0">
                <a:effectLst/>
              </a:rPr>
              <a:t>(slide 151)</a:t>
            </a:r>
            <a:endParaRPr lang="en-US" sz="1100" dirty="0">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p:cNvSpPr>
            <a:spLocks noGrp="1"/>
          </p:cNvSpPr>
          <p:nvPr>
            <p:ph type="ftr" sz="quarter" idx="10"/>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4"/>
          </p:nvPr>
        </p:nvSpPr>
        <p:spPr/>
        <p:txBody>
          <a:bodyPr/>
          <a:lstStyle/>
          <a:p>
            <a:fld id="{EB4B8DE2-A4E8-46E4-8BBF-D75455EFF32C}" type="slidenum">
              <a:rPr lang="en-US" smtClean="0"/>
            </a:fld>
            <a:endParaRPr lang="en-US"/>
          </a:p>
        </p:txBody>
      </p:sp>
      <p:sp>
        <p:nvSpPr>
          <p:cNvPr id="45057" name="Title 5"/>
          <p:cNvSpPr>
            <a:spLocks noGrp="1" noChangeArrowheads="1"/>
          </p:cNvSpPr>
          <p:nvPr>
            <p:ph type="ctrTitle"/>
          </p:nvPr>
        </p:nvSpPr>
        <p:spPr/>
        <p:txBody>
          <a:bodyPr/>
          <a:lstStyle/>
          <a:p>
            <a:r>
              <a:rPr lang="en-US" altLang="en-US"/>
              <a:t>Elements</a:t>
            </a:r>
            <a:endParaRPr lang="en-US" altLang="en-US" dirty="0"/>
          </a:p>
        </p:txBody>
      </p:sp>
      <p:sp>
        <p:nvSpPr>
          <p:cNvPr id="7" name="Subtitle 6"/>
          <p:cNvSpPr>
            <a:spLocks noGrp="1"/>
          </p:cNvSpPr>
          <p:nvPr>
            <p:ph type="subTitle" idx="1"/>
          </p:nvPr>
        </p:nvSpPr>
        <p:spPr>
          <a:xfrm>
            <a:off x="336720" y="3914095"/>
            <a:ext cx="7816680" cy="480131"/>
          </a:xfrm>
        </p:spPr>
        <p:txBody>
          <a:bodyPr/>
          <a:lstStyle/>
          <a:p>
            <a:r>
              <a:rPr lang="en-US"/>
              <a:t>Resources to use when building your diagram</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p:cNvSpPr>
            <a:spLocks noGrp="1"/>
          </p:cNvSpPr>
          <p:nvPr>
            <p:ph type="ftr" sz="quarter" idx="2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22"/>
          </p:nvPr>
        </p:nvSpPr>
        <p:spPr/>
        <p:txBody>
          <a:bodyPr/>
          <a:lstStyle/>
          <a:p>
            <a:fld id="{EB4B8DE2-A4E8-46E4-8BBF-D75455EFF32C}" type="slidenum">
              <a:rPr lang="en-US" smtClean="0"/>
            </a:fld>
            <a:endParaRPr lang="en-US"/>
          </a:p>
        </p:txBody>
      </p:sp>
      <p:sp>
        <p:nvSpPr>
          <p:cNvPr id="59393" name="Title 1"/>
          <p:cNvSpPr>
            <a:spLocks noGrp="1" noChangeArrowheads="1"/>
          </p:cNvSpPr>
          <p:nvPr>
            <p:ph type="title"/>
          </p:nvPr>
        </p:nvSpPr>
        <p:spPr/>
        <p:txBody>
          <a:bodyPr/>
          <a:lstStyle/>
          <a:p>
            <a:r>
              <a:rPr lang="en-US" altLang="en-US"/>
              <a:t>Icon Categories</a:t>
            </a:r>
            <a:endParaRPr lang="en-US" altLang="en-US"/>
          </a:p>
        </p:txBody>
      </p:sp>
      <p:sp>
        <p:nvSpPr>
          <p:cNvPr id="59394" name="Content Placeholder 2"/>
          <p:cNvSpPr>
            <a:spLocks noGrp="1" noChangeArrowheads="1"/>
          </p:cNvSpPr>
          <p:nvPr>
            <p:ph type="body" sz="quarter" idx="17"/>
          </p:nvPr>
        </p:nvSpPr>
        <p:spPr/>
        <p:txBody>
          <a:bodyPr/>
          <a:lstStyle/>
          <a:p>
            <a:r>
              <a:rPr lang="en-US" altLang="en-US"/>
              <a:t>Click a category to jump to slide (must be in Presentation mode)</a:t>
            </a:r>
            <a:endParaRPr lang="en-US" altLang="en-US"/>
          </a:p>
        </p:txBody>
      </p:sp>
      <p:sp>
        <p:nvSpPr>
          <p:cNvPr id="59395" name="Content Placeholder 3"/>
          <p:cNvSpPr>
            <a:spLocks noGrp="1" noChangeArrowheads="1"/>
          </p:cNvSpPr>
          <p:nvPr>
            <p:ph type="body" sz="quarter" idx="18"/>
          </p:nvPr>
        </p:nvSpPr>
        <p:spPr/>
        <p:txBody>
          <a:bodyPr/>
          <a:lstStyle/>
          <a:p>
            <a:r>
              <a:rPr lang="en-US" altLang="en-US" dirty="0">
                <a:hlinkClick r:id="rId1" action="ppaction://hlinksldjump"/>
              </a:rPr>
              <a:t>General Resources</a:t>
            </a:r>
            <a:endParaRPr lang="en-US" altLang="en-US" dirty="0">
              <a:hlinkClick r:id="rId2" action="ppaction://hlinksldjump"/>
            </a:endParaRPr>
          </a:p>
          <a:p>
            <a:r>
              <a:rPr lang="en-US" altLang="en-US" dirty="0">
                <a:hlinkClick r:id="rId3" action="ppaction://hlinksldjump"/>
              </a:rPr>
              <a:t>Analytics</a:t>
            </a:r>
            <a:endParaRPr lang="en-US" altLang="en-US" dirty="0"/>
          </a:p>
          <a:p>
            <a:r>
              <a:rPr lang="en-US" altLang="en-US" dirty="0">
                <a:hlinkClick r:id="rId4" action="ppaction://hlinksldjump"/>
              </a:rPr>
              <a:t>Application Integration</a:t>
            </a:r>
            <a:endParaRPr lang="en-US" altLang="en-US" dirty="0"/>
          </a:p>
          <a:p>
            <a:r>
              <a:rPr lang="en-US" altLang="en-US" dirty="0">
                <a:hlinkClick r:id="rId5" action="ppaction://hlinksldjump"/>
              </a:rPr>
              <a:t>Artificial Intelligence</a:t>
            </a:r>
            <a:endParaRPr lang="en-US" altLang="en-US" dirty="0"/>
          </a:p>
          <a:p>
            <a:r>
              <a:rPr lang="en-US" altLang="en-US" dirty="0">
                <a:hlinkClick r:id="rId6" action="ppaction://hlinksldjump"/>
              </a:rPr>
              <a:t>Blockchain</a:t>
            </a:r>
            <a:endParaRPr lang="en-US" altLang="en-US" dirty="0">
              <a:hlinkClick r:id="rId7" action="ppaction://hlinksldjump"/>
            </a:endParaRPr>
          </a:p>
          <a:p>
            <a:r>
              <a:rPr lang="en-US" altLang="en-US" dirty="0">
                <a:hlinkClick r:id="rId7" action="ppaction://hlinksldjump"/>
              </a:rPr>
              <a:t>Business Applications</a:t>
            </a:r>
            <a:endParaRPr lang="en-US" altLang="en-US" dirty="0"/>
          </a:p>
          <a:p>
            <a:r>
              <a:rPr lang="en-US" altLang="en-US" dirty="0">
                <a:hlinkClick r:id="rId8" action="ppaction://hlinksldjump"/>
              </a:rPr>
              <a:t>Cloud Financial Management</a:t>
            </a:r>
            <a:endParaRPr lang="en-US" altLang="en-US" dirty="0"/>
          </a:p>
          <a:p>
            <a:r>
              <a:rPr lang="en-US" altLang="en-US" dirty="0">
                <a:hlinkClick r:id="rId9" action="ppaction://hlinksldjump"/>
              </a:rPr>
              <a:t>Compute</a:t>
            </a:r>
            <a:endParaRPr lang="en-US" altLang="en-US" dirty="0"/>
          </a:p>
          <a:p>
            <a:r>
              <a:rPr lang="en-US" altLang="en-US" dirty="0">
                <a:hlinkClick r:id="rId10" action="ppaction://hlinksldjump"/>
              </a:rPr>
              <a:t>Contact Center</a:t>
            </a:r>
            <a:endParaRPr lang="en-US" altLang="en-US" dirty="0"/>
          </a:p>
        </p:txBody>
      </p:sp>
      <p:sp>
        <p:nvSpPr>
          <p:cNvPr id="59396" name="Content Placeholder 4"/>
          <p:cNvSpPr>
            <a:spLocks noGrp="1" noChangeArrowheads="1"/>
          </p:cNvSpPr>
          <p:nvPr>
            <p:ph type="body" sz="quarter" idx="19"/>
          </p:nvPr>
        </p:nvSpPr>
        <p:spPr/>
        <p:txBody>
          <a:bodyPr/>
          <a:lstStyle/>
          <a:p>
            <a:r>
              <a:rPr lang="en-US" altLang="en-US" dirty="0">
                <a:hlinkClick r:id="rId11" action="ppaction://hlinksldjump"/>
              </a:rPr>
              <a:t>Containers</a:t>
            </a:r>
            <a:endParaRPr lang="en-US" altLang="en-US" dirty="0">
              <a:hlinkClick r:id="rId12" action="ppaction://hlinksldjump"/>
            </a:endParaRPr>
          </a:p>
          <a:p>
            <a:r>
              <a:rPr lang="en-US" altLang="en-US" dirty="0">
                <a:hlinkClick r:id="rId13" action="ppaction://hlinksldjump"/>
              </a:rPr>
              <a:t>Customer Enablement</a:t>
            </a:r>
            <a:endParaRPr lang="en-US" altLang="en-US" dirty="0"/>
          </a:p>
          <a:p>
            <a:r>
              <a:rPr lang="en-US" altLang="en-US" dirty="0">
                <a:hlinkClick r:id="rId14" action="ppaction://hlinksldjump"/>
              </a:rPr>
              <a:t>Database</a:t>
            </a:r>
            <a:endParaRPr lang="en-US" altLang="en-US" dirty="0"/>
          </a:p>
          <a:p>
            <a:r>
              <a:rPr lang="en-US" altLang="en-US" dirty="0">
                <a:hlinkClick r:id="rId15" action="ppaction://hlinksldjump"/>
              </a:rPr>
              <a:t>Developer Tools</a:t>
            </a:r>
            <a:endParaRPr lang="en-US" altLang="en-US" dirty="0"/>
          </a:p>
          <a:p>
            <a:r>
              <a:rPr lang="en-US" altLang="en-US" dirty="0">
                <a:hlinkClick r:id="rId16" action="ppaction://hlinksldjump"/>
              </a:rPr>
              <a:t>End User Computing</a:t>
            </a:r>
            <a:endParaRPr lang="en-US" altLang="en-US" dirty="0"/>
          </a:p>
          <a:p>
            <a:r>
              <a:rPr lang="en-US" altLang="en-US" dirty="0">
                <a:hlinkClick r:id="rId17" action="ppaction://hlinksldjump"/>
              </a:rPr>
              <a:t>Front-End Web &amp; Mobile</a:t>
            </a:r>
            <a:endParaRPr lang="en-US" altLang="en-US" dirty="0"/>
          </a:p>
          <a:p>
            <a:r>
              <a:rPr lang="en-US" altLang="en-US" dirty="0">
                <a:hlinkClick r:id="rId18" action="ppaction://hlinksldjump"/>
              </a:rPr>
              <a:t>Games</a:t>
            </a:r>
            <a:endParaRPr lang="en-US" altLang="en-US" dirty="0"/>
          </a:p>
          <a:p>
            <a:r>
              <a:rPr lang="en-US" altLang="en-US" dirty="0">
                <a:hlinkClick r:id="rId19" action="ppaction://hlinksldjump"/>
              </a:rPr>
              <a:t>Internet of Things</a:t>
            </a:r>
            <a:endParaRPr lang="en-US" altLang="en-US" dirty="0"/>
          </a:p>
          <a:p>
            <a:r>
              <a:rPr lang="en-US" altLang="en-US" dirty="0">
                <a:hlinkClick r:id="rId20" action="ppaction://hlinksldjump"/>
              </a:rPr>
              <a:t>Management &amp; Governance</a:t>
            </a:r>
            <a:endParaRPr lang="en-US" altLang="en-US" dirty="0"/>
          </a:p>
        </p:txBody>
      </p:sp>
      <p:sp>
        <p:nvSpPr>
          <p:cNvPr id="59397" name="Content Placeholder 5"/>
          <p:cNvSpPr>
            <a:spLocks noGrp="1" noChangeArrowheads="1"/>
          </p:cNvSpPr>
          <p:nvPr>
            <p:ph type="body" sz="quarter" idx="20"/>
          </p:nvPr>
        </p:nvSpPr>
        <p:spPr/>
        <p:txBody>
          <a:bodyPr/>
          <a:lstStyle/>
          <a:p>
            <a:r>
              <a:rPr lang="en-US" altLang="en-US" dirty="0">
                <a:hlinkClick r:id="rId21" action="ppaction://hlinksldjump"/>
              </a:rPr>
              <a:t>Media Services</a:t>
            </a:r>
            <a:endParaRPr lang="en-US" altLang="en-US" dirty="0">
              <a:hlinkClick r:id="rId22" action="ppaction://hlinksldjump"/>
            </a:endParaRPr>
          </a:p>
          <a:p>
            <a:r>
              <a:rPr lang="en-US" altLang="en-US" dirty="0">
                <a:hlinkClick r:id="rId23" action="ppaction://hlinksldjump"/>
              </a:rPr>
              <a:t>Migration &amp; Modernization</a:t>
            </a:r>
            <a:endParaRPr lang="en-US" altLang="en-US" dirty="0"/>
          </a:p>
          <a:p>
            <a:r>
              <a:rPr lang="en-US" altLang="en-US" dirty="0">
                <a:hlinkClick r:id="rId22" action="ppaction://hlinksldjump"/>
              </a:rPr>
              <a:t>Networking &amp; Content Delivery</a:t>
            </a:r>
            <a:endParaRPr lang="en-US" altLang="en-US" dirty="0"/>
          </a:p>
          <a:p>
            <a:r>
              <a:rPr lang="en-US" altLang="en-US" dirty="0">
                <a:hlinkClick r:id="rId24" action="ppaction://hlinksldjump"/>
              </a:rPr>
              <a:t>Quantum Technologies</a:t>
            </a:r>
            <a:endParaRPr lang="en-US" altLang="en-US" dirty="0">
              <a:hlinkClick r:id="rId25" action="ppaction://hlinksldjump"/>
            </a:endParaRPr>
          </a:p>
          <a:p>
            <a:r>
              <a:rPr lang="en-US" altLang="en-US" dirty="0">
                <a:hlinkClick r:id="rId25" action="ppaction://hlinksldjump"/>
              </a:rPr>
              <a:t>Robotics</a:t>
            </a:r>
            <a:endParaRPr lang="en-US" altLang="en-US" dirty="0"/>
          </a:p>
          <a:p>
            <a:r>
              <a:rPr lang="en-US" altLang="en-US" dirty="0">
                <a:hlinkClick r:id="rId26" action="ppaction://hlinksldjump"/>
              </a:rPr>
              <a:t>Satellite</a:t>
            </a:r>
            <a:endParaRPr lang="en-US" altLang="en-US" dirty="0"/>
          </a:p>
          <a:p>
            <a:r>
              <a:rPr lang="en-US" altLang="en-US" dirty="0">
                <a:hlinkClick r:id="rId27" action="ppaction://hlinksldjump"/>
              </a:rPr>
              <a:t>Security, Identity, &amp; Compliance</a:t>
            </a:r>
            <a:endParaRPr lang="en-US" altLang="en-US" dirty="0"/>
          </a:p>
          <a:p>
            <a:r>
              <a:rPr lang="en-US" altLang="en-US" dirty="0">
                <a:hlinkClick r:id="rId28" action="ppaction://hlinksldjump"/>
              </a:rPr>
              <a:t>Serverless</a:t>
            </a:r>
            <a:endParaRPr lang="en-US" altLang="en-US" dirty="0"/>
          </a:p>
          <a:p>
            <a:r>
              <a:rPr lang="en-US" altLang="en-US" dirty="0">
                <a:hlinkClick r:id="rId29" action="ppaction://hlinksldjump"/>
              </a:rPr>
              <a:t>Storage</a:t>
            </a: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60417" name="Title 1"/>
          <p:cNvSpPr>
            <a:spLocks noGrp="1" noChangeArrowheads="1"/>
          </p:cNvSpPr>
          <p:nvPr>
            <p:ph type="ctrTitle"/>
          </p:nvPr>
        </p:nvSpPr>
        <p:spPr/>
        <p:txBody>
          <a:bodyPr/>
          <a:lstStyle/>
          <a:p>
            <a:r>
              <a:rPr lang="en-US" altLang="en-US"/>
              <a:t>General Resources</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1" name="Slide Number Placeholder 20"/>
          <p:cNvSpPr>
            <a:spLocks noGrp="1"/>
          </p:cNvSpPr>
          <p:nvPr>
            <p:ph type="sldNum" sz="quarter" idx="10"/>
          </p:nvPr>
        </p:nvSpPr>
        <p:spPr/>
        <p:txBody>
          <a:bodyPr/>
          <a:lstStyle/>
          <a:p>
            <a:fld id="{EB4B8DE2-A4E8-46E4-8BBF-D75455EFF32C}" type="slidenum">
              <a:rPr lang="en-US" smtClean="0"/>
            </a:fld>
            <a:endParaRPr lang="en-US"/>
          </a:p>
        </p:txBody>
      </p:sp>
      <p:sp>
        <p:nvSpPr>
          <p:cNvPr id="61441" name="Title 5"/>
          <p:cNvSpPr>
            <a:spLocks noGrp="1" noChangeArrowheads="1"/>
          </p:cNvSpPr>
          <p:nvPr>
            <p:ph type="title"/>
          </p:nvPr>
        </p:nvSpPr>
        <p:spPr/>
        <p:txBody>
          <a:bodyPr/>
          <a:lstStyle/>
          <a:p>
            <a:pPr>
              <a:tabLst>
                <a:tab pos="10970895" algn="l"/>
              </a:tabLst>
            </a:pPr>
            <a:r>
              <a:rPr lang="en-US" altLang="en-US" dirty="0"/>
              <a:t>Groups	1/5</a:t>
            </a:r>
            <a:endParaRPr lang="en-US" altLang="en-US" dirty="0"/>
          </a:p>
        </p:txBody>
      </p:sp>
      <p:grpSp>
        <p:nvGrpSpPr>
          <p:cNvPr id="3" name="Group 2" descr="AWS Cloud group with AWS logo."/>
          <p:cNvGrpSpPr/>
          <p:nvPr/>
        </p:nvGrpSpPr>
        <p:grpSpPr>
          <a:xfrm>
            <a:off x="355600" y="1512745"/>
            <a:ext cx="1765300" cy="890588"/>
            <a:chOff x="355600" y="1512745"/>
            <a:chExt cx="1765300" cy="890588"/>
          </a:xfrm>
        </p:grpSpPr>
        <p:sp>
          <p:nvSpPr>
            <p:cNvPr id="22" name="Rectangle 21"/>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23" name="Graphic 2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355600" y="1512745"/>
              <a:ext cx="381000" cy="381000"/>
            </a:xfrm>
            <a:prstGeom prst="rect">
              <a:avLst/>
            </a:prstGeom>
          </p:spPr>
        </p:pic>
      </p:grpSp>
      <p:grpSp>
        <p:nvGrpSpPr>
          <p:cNvPr id="24" name="justGraphic"/>
          <p:cNvGrpSpPr/>
          <p:nvPr/>
        </p:nvGrpSpPr>
        <p:grpSpPr>
          <a:xfrm>
            <a:off x="246018" y="1233709"/>
            <a:ext cx="6140643" cy="3892296"/>
            <a:chOff x="246018" y="1233709"/>
            <a:chExt cx="6140643" cy="3892296"/>
          </a:xfrm>
        </p:grpSpPr>
        <p:sp>
          <p:nvSpPr>
            <p:cNvPr id="25" name="TextBox 24"/>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endParaRPr lang="en-US" dirty="0">
                <a:solidFill>
                  <a:schemeClr val="accent3"/>
                </a:solidFill>
              </a:endParaRPr>
            </a:p>
          </p:txBody>
        </p:sp>
        <p:sp>
          <p:nvSpPr>
            <p:cNvPr id="26" name="TextBox 25"/>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endParaRPr lang="en-US">
                <a:solidFill>
                  <a:schemeClr val="accent3"/>
                </a:solidFill>
              </a:endParaRPr>
            </a:p>
          </p:txBody>
        </p:sp>
      </p:grpSp>
      <p:sp>
        <p:nvSpPr>
          <p:cNvPr id="27" name="TextBox 26"/>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80604020202020204" pitchFamily="34" charset="0"/>
                <a:cs typeface="Arial" panose="0208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80604020202020204" pitchFamily="34" charset="0"/>
              <a:cs typeface="Arial" panose="02080604020202020204" pitchFamily="34" charset="0"/>
            </a:endParaRPr>
          </a:p>
        </p:txBody>
      </p:sp>
      <p:grpSp>
        <p:nvGrpSpPr>
          <p:cNvPr id="28" name="Group 27" descr="AWS Cloud group with cloud."/>
          <p:cNvGrpSpPr/>
          <p:nvPr/>
        </p:nvGrpSpPr>
        <p:grpSpPr>
          <a:xfrm>
            <a:off x="2283292" y="1512745"/>
            <a:ext cx="1765300" cy="890588"/>
            <a:chOff x="2283292" y="1512745"/>
            <a:chExt cx="1765300" cy="890588"/>
          </a:xfrm>
        </p:grpSpPr>
        <p:sp>
          <p:nvSpPr>
            <p:cNvPr id="29" name="Rectangle 28"/>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30" name="Graphic 29"/>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283292" y="1512745"/>
              <a:ext cx="381000" cy="381000"/>
            </a:xfrm>
            <a:prstGeom prst="rect">
              <a:avLst/>
            </a:prstGeom>
          </p:spPr>
        </p:pic>
      </p:grpSp>
      <p:grpSp>
        <p:nvGrpSpPr>
          <p:cNvPr id="31" name="Group 30" descr="Region group."/>
          <p:cNvGrpSpPr/>
          <p:nvPr/>
        </p:nvGrpSpPr>
        <p:grpSpPr>
          <a:xfrm>
            <a:off x="4215623" y="1512745"/>
            <a:ext cx="1765300" cy="889002"/>
            <a:chOff x="4215623" y="1512745"/>
            <a:chExt cx="1765300" cy="889002"/>
          </a:xfrm>
        </p:grpSpPr>
        <p:sp>
          <p:nvSpPr>
            <p:cNvPr id="32" name="Rectangle 31" descr="Region group"/>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Region</a:t>
              </a:r>
              <a:endParaRPr lang="en-US" sz="1200" dirty="0">
                <a:solidFill>
                  <a:schemeClr val="bg1"/>
                </a:solidFill>
                <a:latin typeface="Arial" panose="02080604020202020204" pitchFamily="34" charset="0"/>
                <a:cs typeface="Arial" panose="02080604020202020204" pitchFamily="34" charset="0"/>
              </a:endParaRPr>
            </a:p>
          </p:txBody>
        </p:sp>
        <p:pic>
          <p:nvPicPr>
            <p:cNvPr id="33" name="Graphic 32" descr="Region group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4215623" y="1512745"/>
              <a:ext cx="381000" cy="381000"/>
            </a:xfrm>
            <a:prstGeom prst="rect">
              <a:avLst/>
            </a:prstGeom>
          </p:spPr>
        </p:pic>
      </p:grpSp>
      <p:sp>
        <p:nvSpPr>
          <p:cNvPr id="34" name="Rectangle 33" descr="Availability Zone group."/>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Availability Zone</a:t>
            </a:r>
            <a:endParaRPr lang="en-US" sz="1200" dirty="0">
              <a:solidFill>
                <a:schemeClr val="bg1"/>
              </a:solidFill>
              <a:latin typeface="Arial" panose="02080604020202020204" pitchFamily="34" charset="0"/>
              <a:cs typeface="Arial" panose="02080604020202020204" pitchFamily="34" charset="0"/>
            </a:endParaRPr>
          </a:p>
        </p:txBody>
      </p:sp>
      <p:sp>
        <p:nvSpPr>
          <p:cNvPr id="35" name="Rectangle 34" descr="Security group."/>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Security group</a:t>
            </a:r>
            <a:endParaRPr lang="en-US" sz="1200" dirty="0">
              <a:solidFill>
                <a:schemeClr val="bg1"/>
              </a:solidFill>
              <a:latin typeface="Arial" panose="02080604020202020204" pitchFamily="34" charset="0"/>
              <a:cs typeface="Arial" panose="02080604020202020204" pitchFamily="34" charset="0"/>
            </a:endParaRPr>
          </a:p>
        </p:txBody>
      </p:sp>
      <p:grpSp>
        <p:nvGrpSpPr>
          <p:cNvPr id="36" name="Group 35" descr="Auto Scaling group."/>
          <p:cNvGrpSpPr/>
          <p:nvPr/>
        </p:nvGrpSpPr>
        <p:grpSpPr>
          <a:xfrm>
            <a:off x="351632" y="2618865"/>
            <a:ext cx="1765300" cy="890588"/>
            <a:chOff x="351632" y="2618865"/>
            <a:chExt cx="1765300" cy="890588"/>
          </a:xfrm>
        </p:grpSpPr>
        <p:sp>
          <p:nvSpPr>
            <p:cNvPr id="37" name="Rectangle 36"/>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Auto Scaling group</a:t>
              </a:r>
              <a:endParaRPr lang="en-US" sz="1200" dirty="0">
                <a:solidFill>
                  <a:schemeClr val="bg1"/>
                </a:solidFill>
                <a:latin typeface="Arial" panose="02080604020202020204" pitchFamily="34" charset="0"/>
                <a:cs typeface="Arial" panose="02080604020202020204" pitchFamily="34" charset="0"/>
              </a:endParaRPr>
            </a:p>
          </p:txBody>
        </p:sp>
        <p:pic>
          <p:nvPicPr>
            <p:cNvPr id="38" name="Graphic 37" descr="Auto Scaling group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1043782" y="2618865"/>
              <a:ext cx="381000" cy="381000"/>
            </a:xfrm>
            <a:prstGeom prst="rect">
              <a:avLst/>
            </a:prstGeom>
          </p:spPr>
        </p:pic>
      </p:grpSp>
      <p:grpSp>
        <p:nvGrpSpPr>
          <p:cNvPr id="39" name="Group 38" descr="Virtual private cloud (VPC) group."/>
          <p:cNvGrpSpPr/>
          <p:nvPr/>
        </p:nvGrpSpPr>
        <p:grpSpPr>
          <a:xfrm>
            <a:off x="2283292" y="2618865"/>
            <a:ext cx="1765300" cy="889002"/>
            <a:chOff x="2283292" y="2618865"/>
            <a:chExt cx="1765300" cy="889002"/>
          </a:xfrm>
        </p:grpSpPr>
        <p:sp>
          <p:nvSpPr>
            <p:cNvPr id="40" name="Rectangle 39"/>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Virtual private cloud (VPC)</a:t>
              </a:r>
              <a:endParaRPr lang="en-US" sz="1200" dirty="0">
                <a:ln w="0"/>
                <a:solidFill>
                  <a:schemeClr val="bg1"/>
                </a:solidFill>
                <a:latin typeface="Arial" panose="02080604020202020204" pitchFamily="34" charset="0"/>
                <a:cs typeface="Arial" panose="02080604020202020204" pitchFamily="34" charset="0"/>
              </a:endParaRPr>
            </a:p>
          </p:txBody>
        </p:sp>
        <p:pic>
          <p:nvPicPr>
            <p:cNvPr id="41" name="Graphic 40" descr="VPC group icon. "/>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283292" y="2618865"/>
              <a:ext cx="381000" cy="381000"/>
            </a:xfrm>
            <a:prstGeom prst="rect">
              <a:avLst/>
            </a:prstGeom>
          </p:spPr>
        </p:pic>
      </p:grpSp>
      <p:grpSp>
        <p:nvGrpSpPr>
          <p:cNvPr id="42" name="Group 41" descr="Private subnet group."/>
          <p:cNvGrpSpPr/>
          <p:nvPr/>
        </p:nvGrpSpPr>
        <p:grpSpPr>
          <a:xfrm>
            <a:off x="4215623" y="2618865"/>
            <a:ext cx="1765300" cy="889002"/>
            <a:chOff x="4215623" y="2618865"/>
            <a:chExt cx="1765300" cy="889002"/>
          </a:xfrm>
        </p:grpSpPr>
        <p:sp>
          <p:nvSpPr>
            <p:cNvPr id="43" name="Rectangle 42"/>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Private subnet</a:t>
              </a:r>
              <a:endParaRPr lang="en-US" sz="1200" dirty="0">
                <a:solidFill>
                  <a:schemeClr val="bg1"/>
                </a:solidFill>
                <a:latin typeface="Arial" panose="02080604020202020204" pitchFamily="34" charset="0"/>
                <a:cs typeface="Arial" panose="02080604020202020204" pitchFamily="34" charset="0"/>
              </a:endParaRPr>
            </a:p>
          </p:txBody>
        </p:sp>
        <p:pic>
          <p:nvPicPr>
            <p:cNvPr id="44" name="Graphic 43" descr="Private subnet group icon. "/>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215623" y="2618865"/>
              <a:ext cx="381000" cy="381000"/>
            </a:xfrm>
            <a:prstGeom prst="rect">
              <a:avLst/>
            </a:prstGeom>
          </p:spPr>
        </p:pic>
      </p:grpSp>
      <p:grpSp>
        <p:nvGrpSpPr>
          <p:cNvPr id="45" name="Group 44" descr="Public subnet group."/>
          <p:cNvGrpSpPr/>
          <p:nvPr/>
        </p:nvGrpSpPr>
        <p:grpSpPr>
          <a:xfrm>
            <a:off x="6147454" y="2618865"/>
            <a:ext cx="1765300" cy="889002"/>
            <a:chOff x="6147454" y="2618865"/>
            <a:chExt cx="1765300" cy="889002"/>
          </a:xfrm>
        </p:grpSpPr>
        <p:sp>
          <p:nvSpPr>
            <p:cNvPr id="46" name="Rectangle 45"/>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Public subnet</a:t>
              </a:r>
              <a:endParaRPr lang="en-US" sz="1200" dirty="0">
                <a:solidFill>
                  <a:schemeClr val="bg1"/>
                </a:solidFill>
                <a:latin typeface="Arial" panose="02080604020202020204" pitchFamily="34" charset="0"/>
                <a:cs typeface="Arial" panose="02080604020202020204" pitchFamily="34" charset="0"/>
              </a:endParaRPr>
            </a:p>
          </p:txBody>
        </p:sp>
        <p:pic>
          <p:nvPicPr>
            <p:cNvPr id="48" name="Graphic 47" descr="Public subnet group icon. "/>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6147454" y="2618865"/>
              <a:ext cx="381000" cy="381000"/>
            </a:xfrm>
            <a:prstGeom prst="rect">
              <a:avLst/>
            </a:prstGeom>
          </p:spPr>
        </p:pic>
      </p:grpSp>
      <p:grpSp>
        <p:nvGrpSpPr>
          <p:cNvPr id="49" name="Group 48" descr="Server contents group."/>
          <p:cNvGrpSpPr/>
          <p:nvPr/>
        </p:nvGrpSpPr>
        <p:grpSpPr>
          <a:xfrm>
            <a:off x="8092141" y="2618865"/>
            <a:ext cx="1765300" cy="889002"/>
            <a:chOff x="8092141" y="2618865"/>
            <a:chExt cx="1765300" cy="889002"/>
          </a:xfrm>
        </p:grpSpPr>
        <p:sp>
          <p:nvSpPr>
            <p:cNvPr id="50" name="Rectangle 49"/>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Server contents</a:t>
              </a:r>
              <a:endParaRPr lang="en-US" sz="1200" dirty="0">
                <a:solidFill>
                  <a:schemeClr val="bg1"/>
                </a:solidFill>
                <a:latin typeface="Arial" panose="02080604020202020204" pitchFamily="34" charset="0"/>
                <a:cs typeface="Arial" panose="02080604020202020204" pitchFamily="34" charset="0"/>
              </a:endParaRPr>
            </a:p>
          </p:txBody>
        </p:sp>
        <p:pic>
          <p:nvPicPr>
            <p:cNvPr id="51" name="Graphic 50" descr="Server contents group icon. "/>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8092141" y="2618865"/>
              <a:ext cx="381000" cy="381000"/>
            </a:xfrm>
            <a:prstGeom prst="rect">
              <a:avLst/>
            </a:prstGeom>
          </p:spPr>
        </p:pic>
      </p:grpSp>
      <p:grpSp>
        <p:nvGrpSpPr>
          <p:cNvPr id="52" name="Group 51" descr="Corporate data center group."/>
          <p:cNvGrpSpPr/>
          <p:nvPr/>
        </p:nvGrpSpPr>
        <p:grpSpPr>
          <a:xfrm>
            <a:off x="10036828" y="2618865"/>
            <a:ext cx="1765300" cy="889002"/>
            <a:chOff x="10036828" y="2618865"/>
            <a:chExt cx="1765300" cy="889002"/>
          </a:xfrm>
        </p:grpSpPr>
        <p:sp>
          <p:nvSpPr>
            <p:cNvPr id="53" name="Rectangle 52"/>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Corporate </a:t>
              </a:r>
              <a:endParaRPr lang="en-US" sz="1200" dirty="0">
                <a:solidFill>
                  <a:schemeClr val="bg1"/>
                </a:solidFill>
                <a:latin typeface="Arial" panose="02080604020202020204" pitchFamily="34" charset="0"/>
                <a:cs typeface="Arial" panose="02080604020202020204" pitchFamily="34" charset="0"/>
              </a:endParaRPr>
            </a:p>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data center</a:t>
              </a:r>
              <a:endParaRPr lang="en-US" sz="1200" dirty="0">
                <a:solidFill>
                  <a:schemeClr val="bg1"/>
                </a:solidFill>
                <a:latin typeface="Arial" panose="02080604020202020204" pitchFamily="34" charset="0"/>
                <a:cs typeface="Arial" panose="02080604020202020204" pitchFamily="34" charset="0"/>
              </a:endParaRPr>
            </a:p>
          </p:txBody>
        </p:sp>
        <p:pic>
          <p:nvPicPr>
            <p:cNvPr id="54" name="Graphic 53" descr="Corporate data center group icon. "/>
            <p:cNvPicPr>
              <a:picLocks noChangeAspect="1"/>
            </p:cNvPicPr>
            <p:nvPr/>
          </p:nvPicPr>
          <p:blipFill>
            <a:blip r:embed="rId17">
              <a:extLst>
                <a:ext uri="{96DAC541-7B7A-43D3-8B79-37D633B846F1}">
                  <asvg:svgBlip xmlns:asvg="http://schemas.microsoft.com/office/drawing/2016/SVG/main" r:embed="rId18"/>
                </a:ext>
              </a:extLst>
            </a:blip>
            <a:srcRect/>
            <a:stretch>
              <a:fillRect/>
            </a:stretch>
          </p:blipFill>
          <p:spPr>
            <a:xfrm>
              <a:off x="10036828" y="2618865"/>
              <a:ext cx="381000" cy="381000"/>
            </a:xfrm>
            <a:prstGeom prst="rect">
              <a:avLst/>
            </a:prstGeom>
          </p:spPr>
        </p:pic>
      </p:grpSp>
      <p:grpSp>
        <p:nvGrpSpPr>
          <p:cNvPr id="57" name="Group 56" descr="EC2 instance contents group."/>
          <p:cNvGrpSpPr/>
          <p:nvPr/>
        </p:nvGrpSpPr>
        <p:grpSpPr>
          <a:xfrm>
            <a:off x="351632" y="3723399"/>
            <a:ext cx="1765300" cy="890588"/>
            <a:chOff x="351632" y="3723399"/>
            <a:chExt cx="1765300" cy="890588"/>
          </a:xfrm>
        </p:grpSpPr>
        <p:sp>
          <p:nvSpPr>
            <p:cNvPr id="60" name="Rectangle 59"/>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EC2 instance contents</a:t>
              </a:r>
              <a:endParaRPr lang="en-US" sz="1200" dirty="0">
                <a:ln w="0"/>
                <a:solidFill>
                  <a:schemeClr val="bg1"/>
                </a:solidFill>
                <a:latin typeface="Arial" panose="02080604020202020204" pitchFamily="34" charset="0"/>
                <a:cs typeface="Arial" panose="02080604020202020204" pitchFamily="34" charset="0"/>
              </a:endParaRPr>
            </a:p>
          </p:txBody>
        </p:sp>
        <p:pic>
          <p:nvPicPr>
            <p:cNvPr id="61440" name="Graphic 61439" descr="EC2 instance contents group icon. "/>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351632" y="3723399"/>
              <a:ext cx="381000" cy="381000"/>
            </a:xfrm>
            <a:prstGeom prst="rect">
              <a:avLst/>
            </a:prstGeom>
          </p:spPr>
        </p:pic>
      </p:grpSp>
      <p:grpSp>
        <p:nvGrpSpPr>
          <p:cNvPr id="61442" name="Group 61441" descr="Spot fleet group."/>
          <p:cNvGrpSpPr/>
          <p:nvPr/>
        </p:nvGrpSpPr>
        <p:grpSpPr>
          <a:xfrm>
            <a:off x="2283292" y="3723399"/>
            <a:ext cx="1765300" cy="888993"/>
            <a:chOff x="2283292" y="3723399"/>
            <a:chExt cx="1765300" cy="888993"/>
          </a:xfrm>
        </p:grpSpPr>
        <p:sp>
          <p:nvSpPr>
            <p:cNvPr id="61443" name="Rectangle 61442"/>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Spot Fleet</a:t>
              </a:r>
              <a:endParaRPr lang="en-US" sz="1200">
                <a:solidFill>
                  <a:schemeClr val="bg1"/>
                </a:solidFill>
                <a:latin typeface="Arial" panose="02080604020202020204" pitchFamily="34" charset="0"/>
                <a:cs typeface="Arial" panose="02080604020202020204" pitchFamily="34" charset="0"/>
              </a:endParaRPr>
            </a:p>
          </p:txBody>
        </p:sp>
        <p:pic>
          <p:nvPicPr>
            <p:cNvPr id="61444" name="Graphic 61443" descr="Spot Fleet group icon. "/>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2283292" y="3723399"/>
              <a:ext cx="381000" cy="381000"/>
            </a:xfrm>
            <a:prstGeom prst="rect">
              <a:avLst/>
            </a:prstGeom>
          </p:spPr>
        </p:pic>
      </p:grpSp>
      <p:grpSp>
        <p:nvGrpSpPr>
          <p:cNvPr id="61445" name="Group 61444" descr="AWS Account group."/>
          <p:cNvGrpSpPr/>
          <p:nvPr/>
        </p:nvGrpSpPr>
        <p:grpSpPr>
          <a:xfrm>
            <a:off x="4215623" y="3723399"/>
            <a:ext cx="1764665" cy="895343"/>
            <a:chOff x="4215623" y="3723399"/>
            <a:chExt cx="1764665" cy="895343"/>
          </a:xfrm>
        </p:grpSpPr>
        <p:sp>
          <p:nvSpPr>
            <p:cNvPr id="61446" name="Rectangle 61445"/>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AWS account</a:t>
              </a:r>
              <a:endParaRPr lang="en-US" sz="1200">
                <a:solidFill>
                  <a:schemeClr val="bg1"/>
                </a:solidFill>
                <a:latin typeface="Arial" panose="02080604020202020204" pitchFamily="34" charset="0"/>
                <a:cs typeface="Arial" panose="02080604020202020204" pitchFamily="34" charset="0"/>
              </a:endParaRPr>
            </a:p>
          </p:txBody>
        </p:sp>
        <p:pic>
          <p:nvPicPr>
            <p:cNvPr id="61447" name="Graphic 61446" descr="AWS account group icon."/>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4215623" y="3723399"/>
              <a:ext cx="381000" cy="381000"/>
            </a:xfrm>
            <a:prstGeom prst="rect">
              <a:avLst/>
            </a:prstGeom>
          </p:spPr>
        </p:pic>
      </p:grpSp>
      <p:grpSp>
        <p:nvGrpSpPr>
          <p:cNvPr id="61448" name="Group 61447" descr="AWS IoT Greengrass Deployment group."/>
          <p:cNvGrpSpPr/>
          <p:nvPr/>
        </p:nvGrpSpPr>
        <p:grpSpPr>
          <a:xfrm>
            <a:off x="6147454" y="3723399"/>
            <a:ext cx="1765300" cy="890588"/>
            <a:chOff x="6147454" y="3723399"/>
            <a:chExt cx="1765300" cy="890588"/>
          </a:xfrm>
        </p:grpSpPr>
        <p:sp>
          <p:nvSpPr>
            <p:cNvPr id="61449" name="Rectangle 61448"/>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AWS IoT Greengrass Deployment</a:t>
              </a:r>
              <a:endParaRPr lang="en-US" sz="1200" dirty="0">
                <a:ln w="0"/>
                <a:solidFill>
                  <a:schemeClr val="bg1"/>
                </a:solidFill>
                <a:latin typeface="Arial" panose="02080604020202020204" pitchFamily="34" charset="0"/>
                <a:cs typeface="Arial" panose="02080604020202020204" pitchFamily="34" charset="0"/>
              </a:endParaRPr>
            </a:p>
          </p:txBody>
        </p:sp>
        <p:pic>
          <p:nvPicPr>
            <p:cNvPr id="61450" name="Graphic 61449" descr="AWS IoT Greengrass Deployment group icon."/>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6147454" y="3723399"/>
              <a:ext cx="381000" cy="381000"/>
            </a:xfrm>
            <a:prstGeom prst="rect">
              <a:avLst/>
            </a:prstGeom>
          </p:spPr>
        </p:pic>
      </p:grpSp>
      <p:grpSp>
        <p:nvGrpSpPr>
          <p:cNvPr id="61451" name="Group 61450" descr="AWS IoT Greengrass group."/>
          <p:cNvGrpSpPr/>
          <p:nvPr/>
        </p:nvGrpSpPr>
        <p:grpSpPr>
          <a:xfrm>
            <a:off x="8092141" y="3723399"/>
            <a:ext cx="1765300" cy="890588"/>
            <a:chOff x="8092141" y="3723399"/>
            <a:chExt cx="1765300" cy="890588"/>
          </a:xfrm>
        </p:grpSpPr>
        <p:sp>
          <p:nvSpPr>
            <p:cNvPr id="61452" name="Rectangle 61451"/>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AWS IoT Greengrass</a:t>
              </a:r>
              <a:endParaRPr lang="en-US" sz="1200" dirty="0">
                <a:ln w="0"/>
                <a:solidFill>
                  <a:schemeClr val="bg1"/>
                </a:solidFill>
                <a:latin typeface="Arial" panose="02080604020202020204" pitchFamily="34" charset="0"/>
                <a:cs typeface="Arial" panose="02080604020202020204" pitchFamily="34" charset="0"/>
              </a:endParaRPr>
            </a:p>
          </p:txBody>
        </p:sp>
        <p:pic>
          <p:nvPicPr>
            <p:cNvPr id="61453" name="Graphic 61452" descr="AWS IoT Greengrass group icon."/>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8092141" y="3723399"/>
              <a:ext cx="381000" cy="381000"/>
            </a:xfrm>
            <a:prstGeom prst="rect">
              <a:avLst/>
            </a:prstGeom>
          </p:spPr>
        </p:pic>
      </p:grpSp>
      <p:grpSp>
        <p:nvGrpSpPr>
          <p:cNvPr id="61454" name="Group 61453" descr="Elastic Beanstalk container group."/>
          <p:cNvGrpSpPr/>
          <p:nvPr/>
        </p:nvGrpSpPr>
        <p:grpSpPr>
          <a:xfrm>
            <a:off x="10036828" y="3723399"/>
            <a:ext cx="1764665" cy="898201"/>
            <a:chOff x="10036828" y="3723399"/>
            <a:chExt cx="1764665" cy="898201"/>
          </a:xfrm>
        </p:grpSpPr>
        <p:sp>
          <p:nvSpPr>
            <p:cNvPr id="61455" name="Rectangle 61454"/>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Elastic Beanstalk container</a:t>
              </a:r>
              <a:endParaRPr lang="en-US" sz="1200" dirty="0">
                <a:solidFill>
                  <a:schemeClr val="bg1"/>
                </a:solidFill>
                <a:latin typeface="Arial" panose="02080604020202020204" pitchFamily="34" charset="0"/>
                <a:cs typeface="Arial" panose="02080604020202020204" pitchFamily="34" charset="0"/>
              </a:endParaRPr>
            </a:p>
          </p:txBody>
        </p:sp>
        <p:pic>
          <p:nvPicPr>
            <p:cNvPr id="61456" name="Graphic 61455" descr="Elastic Beanstalk container group icon. "/>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10036828" y="3723399"/>
              <a:ext cx="381000" cy="381000"/>
            </a:xfrm>
            <a:prstGeom prst="rect">
              <a:avLst/>
            </a:prstGeom>
          </p:spPr>
        </p:pic>
      </p:grpSp>
      <p:grpSp>
        <p:nvGrpSpPr>
          <p:cNvPr id="61457" name="Group 61456" descr="AWS Step Functions workflow group."/>
          <p:cNvGrpSpPr/>
          <p:nvPr/>
        </p:nvGrpSpPr>
        <p:grpSpPr>
          <a:xfrm>
            <a:off x="351632" y="4826000"/>
            <a:ext cx="1764665" cy="895343"/>
            <a:chOff x="351632" y="4826000"/>
            <a:chExt cx="1764665" cy="895343"/>
          </a:xfrm>
        </p:grpSpPr>
        <p:sp>
          <p:nvSpPr>
            <p:cNvPr id="61458" name="Rectangle 61457"/>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Step Functions workflow</a:t>
              </a:r>
              <a:endParaRPr lang="en-US" sz="1200" dirty="0">
                <a:solidFill>
                  <a:schemeClr val="bg1"/>
                </a:solidFill>
                <a:latin typeface="Arial" panose="02080604020202020204" pitchFamily="34" charset="0"/>
                <a:cs typeface="Arial" panose="02080604020202020204" pitchFamily="34" charset="0"/>
              </a:endParaRPr>
            </a:p>
          </p:txBody>
        </p:sp>
        <p:pic>
          <p:nvPicPr>
            <p:cNvPr id="61459" name="Graphic 61458" descr="AWS Step Functions workflow group icon. "/>
            <p:cNvPicPr>
              <a:picLocks noChangeAspect="1"/>
            </p:cNvPicPr>
            <p:nvPr/>
          </p:nvPicPr>
          <p:blipFill>
            <a:blip r:embed="rId31">
              <a:extLst>
                <a:ext uri="{96DAC541-7B7A-43D3-8B79-37D633B846F1}">
                  <asvg:svgBlip xmlns:asvg="http://schemas.microsoft.com/office/drawing/2016/SVG/main" r:embed="rId32"/>
                </a:ext>
              </a:extLst>
            </a:blip>
            <a:srcRect/>
            <a:stretch>
              <a:fillRect/>
            </a:stretch>
          </p:blipFill>
          <p:spPr>
            <a:xfrm>
              <a:off x="351632" y="4826000"/>
              <a:ext cx="381000" cy="381000"/>
            </a:xfrm>
            <a:prstGeom prst="rect">
              <a:avLst/>
            </a:prstGeom>
          </p:spPr>
        </p:pic>
      </p:grpSp>
      <p:sp>
        <p:nvSpPr>
          <p:cNvPr id="61460" name="Rectangle 61459" descr="Generic group dashed."/>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Generic group</a:t>
            </a:r>
            <a:endParaRPr lang="en-US" sz="1200" dirty="0">
              <a:solidFill>
                <a:schemeClr val="bg1"/>
              </a:solidFill>
              <a:latin typeface="Arial" panose="02080604020202020204" pitchFamily="34" charset="0"/>
              <a:cs typeface="Arial" panose="02080604020202020204" pitchFamily="34" charset="0"/>
            </a:endParaRPr>
          </a:p>
        </p:txBody>
      </p:sp>
      <p:sp>
        <p:nvSpPr>
          <p:cNvPr id="61461" name="Rectangle 61460" descr="Generic group."/>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Generic group</a:t>
            </a:r>
            <a:endParaRPr lang="en-US" sz="12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61441" name="Title 5"/>
          <p:cNvSpPr>
            <a:spLocks noGrp="1" noChangeArrowheads="1"/>
          </p:cNvSpPr>
          <p:nvPr>
            <p:ph type="title"/>
          </p:nvPr>
        </p:nvSpPr>
        <p:spPr/>
        <p:txBody>
          <a:bodyPr/>
          <a:lstStyle/>
          <a:p>
            <a:pPr>
              <a:tabLst>
                <a:tab pos="10970895" algn="l"/>
              </a:tabLst>
            </a:pPr>
            <a:r>
              <a:rPr lang="en-US" altLang="en-US" dirty="0"/>
              <a:t>Create a Custom Group for a Service	2/5</a:t>
            </a:r>
            <a:endParaRPr lang="en-US" altLang="en-US" dirty="0"/>
          </a:p>
        </p:txBody>
      </p:sp>
      <p:sp>
        <p:nvSpPr>
          <p:cNvPr id="3" name="Content Placeholder 10"/>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endParaRPr lang="en-US" altLang="en-US" sz="1800" b="1" dirty="0">
              <a:solidFill>
                <a:schemeClr val="bg1"/>
              </a:solidFill>
            </a:endParaRPr>
          </a:p>
        </p:txBody>
      </p:sp>
      <p:grpSp>
        <p:nvGrpSpPr>
          <p:cNvPr id="4" name="Group 3" descr="Galaxy group."/>
          <p:cNvGrpSpPr/>
          <p:nvPr/>
        </p:nvGrpSpPr>
        <p:grpSpPr>
          <a:xfrm>
            <a:off x="241301" y="1991999"/>
            <a:ext cx="1879600" cy="1637742"/>
            <a:chOff x="241301" y="1991999"/>
            <a:chExt cx="1879600" cy="1637742"/>
          </a:xfrm>
        </p:grpSpPr>
        <p:sp>
          <p:nvSpPr>
            <p:cNvPr id="6" name="TextBox 5"/>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Analytics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Games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Networking &amp; Content Delivery</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Serverless</a:t>
              </a:r>
              <a:endParaRPr lang="en-US" sz="950">
                <a:solidFill>
                  <a:schemeClr val="bg1"/>
                </a:solidFill>
                <a:latin typeface="Arial" panose="02080604020202020204" pitchFamily="34" charset="0"/>
                <a:cs typeface="Arial" panose="02080604020202020204" pitchFamily="34" charset="0"/>
              </a:endParaRPr>
            </a:p>
          </p:txBody>
        </p:sp>
        <p:sp>
          <p:nvSpPr>
            <p:cNvPr id="7" name="Rectangle 6"/>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Edit group name</a:t>
              </a:r>
              <a:endParaRPr lang="en-US" sz="1200">
                <a:solidFill>
                  <a:schemeClr val="bg1"/>
                </a:solidFill>
                <a:latin typeface="Arial" panose="02080604020202020204" pitchFamily="34" charset="0"/>
                <a:cs typeface="Arial" panose="02080604020202020204" pitchFamily="34" charset="0"/>
              </a:endParaRPr>
            </a:p>
          </p:txBody>
        </p:sp>
        <p:pic>
          <p:nvPicPr>
            <p:cNvPr id="10" name="Graphic 9" descr="Graphic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348284" y="1991999"/>
              <a:ext cx="381000" cy="381000"/>
            </a:xfrm>
            <a:prstGeom prst="rect">
              <a:avLst/>
            </a:prstGeom>
          </p:spPr>
        </p:pic>
      </p:grpSp>
      <p:grpSp>
        <p:nvGrpSpPr>
          <p:cNvPr id="11" name="Group 10" descr="Mars group."/>
          <p:cNvGrpSpPr/>
          <p:nvPr/>
        </p:nvGrpSpPr>
        <p:grpSpPr>
          <a:xfrm>
            <a:off x="2209502" y="1994762"/>
            <a:ext cx="1861653" cy="1316430"/>
            <a:chOff x="2209502" y="1994762"/>
            <a:chExt cx="1861653" cy="1316430"/>
          </a:xfrm>
        </p:grpSpPr>
        <p:sp>
          <p:nvSpPr>
            <p:cNvPr id="12" name="Rectangle 11"/>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Edit group name</a:t>
              </a:r>
              <a:endParaRPr lang="en-US" sz="1200" dirty="0">
                <a:solidFill>
                  <a:schemeClr val="bg1"/>
                </a:solidFill>
                <a:latin typeface="Arial" panose="02080604020202020204" pitchFamily="34" charset="0"/>
                <a:cs typeface="Arial" panose="02080604020202020204" pitchFamily="34" charset="0"/>
              </a:endParaRPr>
            </a:p>
          </p:txBody>
        </p:sp>
        <p:pic>
          <p:nvPicPr>
            <p:cNvPr id="13" name="Graphic 12" descr="Graphic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298541" y="1994762"/>
              <a:ext cx="381000" cy="381000"/>
            </a:xfrm>
            <a:prstGeom prst="rect">
              <a:avLst/>
            </a:prstGeom>
          </p:spPr>
        </p:pic>
        <p:sp>
          <p:nvSpPr>
            <p:cNvPr id="14" name="TextBox 13"/>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Application Integration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Management &amp; Governance</a:t>
              </a:r>
              <a:endParaRPr lang="en-US" sz="950">
                <a:solidFill>
                  <a:schemeClr val="bg1"/>
                </a:solidFill>
                <a:latin typeface="Arial" panose="02080604020202020204" pitchFamily="34" charset="0"/>
                <a:cs typeface="Arial" panose="02080604020202020204" pitchFamily="34" charset="0"/>
              </a:endParaRPr>
            </a:p>
          </p:txBody>
        </p:sp>
      </p:grpSp>
      <p:grpSp>
        <p:nvGrpSpPr>
          <p:cNvPr id="16" name="Group 15" descr="Endor group."/>
          <p:cNvGrpSpPr/>
          <p:nvPr/>
        </p:nvGrpSpPr>
        <p:grpSpPr>
          <a:xfrm>
            <a:off x="4159756" y="1991999"/>
            <a:ext cx="1861653" cy="1483854"/>
            <a:chOff x="4159756" y="1991999"/>
            <a:chExt cx="1861653" cy="1483854"/>
          </a:xfrm>
        </p:grpSpPr>
        <p:sp>
          <p:nvSpPr>
            <p:cNvPr id="17" name="Rectangle 16"/>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80604020202020204" pitchFamily="34" charset="0"/>
                  <a:cs typeface="Arial" panose="02080604020202020204" pitchFamily="34" charset="0"/>
                </a:rPr>
                <a:t>Edit group name</a:t>
              </a:r>
              <a:endParaRPr lang="en-US" sz="1200">
                <a:ln w="0"/>
                <a:solidFill>
                  <a:schemeClr val="bg1"/>
                </a:solidFill>
                <a:latin typeface="Arial" panose="02080604020202020204" pitchFamily="34" charset="0"/>
                <a:cs typeface="Arial" panose="02080604020202020204" pitchFamily="34" charset="0"/>
              </a:endParaRPr>
            </a:p>
          </p:txBody>
        </p:sp>
        <p:pic>
          <p:nvPicPr>
            <p:cNvPr id="18" name="Graphic 17" descr="Graphic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4248794" y="1991999"/>
              <a:ext cx="381000" cy="381000"/>
            </a:xfrm>
            <a:prstGeom prst="rect">
              <a:avLst/>
            </a:prstGeom>
          </p:spPr>
        </p:pic>
        <p:sp>
          <p:nvSpPr>
            <p:cNvPr id="19" name="TextBox 18"/>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Cloud Financial Management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Internet of Things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Storage</a:t>
              </a:r>
              <a:endParaRPr lang="en-US" sz="950">
                <a:solidFill>
                  <a:schemeClr val="bg1"/>
                </a:solidFill>
                <a:latin typeface="Arial" panose="02080604020202020204" pitchFamily="34" charset="0"/>
                <a:cs typeface="Arial" panose="02080604020202020204" pitchFamily="34" charset="0"/>
              </a:endParaRPr>
            </a:p>
          </p:txBody>
        </p:sp>
      </p:grpSp>
      <p:grpSp>
        <p:nvGrpSpPr>
          <p:cNvPr id="21" name="Group 20" descr="Orbit group."/>
          <p:cNvGrpSpPr/>
          <p:nvPr/>
        </p:nvGrpSpPr>
        <p:grpSpPr>
          <a:xfrm>
            <a:off x="6110010" y="1991999"/>
            <a:ext cx="1861653" cy="1473082"/>
            <a:chOff x="6110010" y="1991999"/>
            <a:chExt cx="1861653" cy="1473082"/>
          </a:xfrm>
        </p:grpSpPr>
        <p:sp>
          <p:nvSpPr>
            <p:cNvPr id="26" name="Rectangle 25"/>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80604020202020204" pitchFamily="34" charset="0"/>
                  <a:cs typeface="Arial" panose="02080604020202020204" pitchFamily="34" charset="0"/>
                </a:rPr>
                <a:t>Edit group name</a:t>
              </a:r>
              <a:endParaRPr lang="en-US" sz="1200">
                <a:ln w="0"/>
                <a:solidFill>
                  <a:schemeClr val="bg1"/>
                </a:solidFill>
                <a:latin typeface="Arial" panose="02080604020202020204" pitchFamily="34" charset="0"/>
                <a:cs typeface="Arial" panose="02080604020202020204" pitchFamily="34" charset="0"/>
              </a:endParaRPr>
            </a:p>
          </p:txBody>
        </p:sp>
        <p:pic>
          <p:nvPicPr>
            <p:cNvPr id="27" name="Graphic 26" descr="Graphic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6199049" y="1991999"/>
              <a:ext cx="381000" cy="381000"/>
            </a:xfrm>
            <a:prstGeom prst="rect">
              <a:avLst/>
            </a:prstGeom>
          </p:spPr>
        </p:pic>
        <p:sp>
          <p:nvSpPr>
            <p:cNvPr id="28" name="TextBox 27"/>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80604020202020204" pitchFamily="34" charset="0"/>
                  <a:cs typeface="Arial" panose="02080604020202020204" pitchFamily="34" charset="0"/>
                </a:rPr>
                <a:t>Artificial Intelligence</a:t>
              </a:r>
              <a:endParaRPr lang="en-US" sz="950" dirty="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dirty="0">
                  <a:solidFill>
                    <a:schemeClr val="bg1"/>
                  </a:solidFill>
                  <a:latin typeface="Arial" panose="02080604020202020204" pitchFamily="34" charset="0"/>
                  <a:cs typeface="Arial" panose="02080604020202020204" pitchFamily="34" charset="0"/>
                </a:rPr>
                <a:t>End User Computing</a:t>
              </a:r>
              <a:endParaRPr lang="en-US" sz="950" dirty="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dirty="0">
                  <a:solidFill>
                    <a:schemeClr val="bg1"/>
                  </a:solidFill>
                  <a:latin typeface="Arial" panose="02080604020202020204" pitchFamily="34" charset="0"/>
                  <a:cs typeface="Arial" panose="02080604020202020204" pitchFamily="34" charset="0"/>
                </a:rPr>
                <a:t>Migration &amp; Modernization</a:t>
              </a:r>
              <a:endParaRPr lang="en-US" sz="950" dirty="0">
                <a:solidFill>
                  <a:schemeClr val="bg1"/>
                </a:solidFill>
                <a:latin typeface="Arial" panose="02080604020202020204" pitchFamily="34" charset="0"/>
                <a:cs typeface="Arial" panose="02080604020202020204" pitchFamily="34" charset="0"/>
              </a:endParaRPr>
            </a:p>
          </p:txBody>
        </p:sp>
      </p:grpSp>
      <p:grpSp>
        <p:nvGrpSpPr>
          <p:cNvPr id="29" name="Group 28" descr="Smile group."/>
          <p:cNvGrpSpPr/>
          <p:nvPr/>
        </p:nvGrpSpPr>
        <p:grpSpPr>
          <a:xfrm>
            <a:off x="241301" y="3788621"/>
            <a:ext cx="1879600" cy="1812238"/>
            <a:chOff x="241301" y="3788621"/>
            <a:chExt cx="1879600" cy="1812238"/>
          </a:xfrm>
        </p:grpSpPr>
        <p:sp>
          <p:nvSpPr>
            <p:cNvPr id="30" name="Rectangle 29"/>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Edit group name</a:t>
              </a:r>
              <a:endParaRPr lang="en-US" sz="1200">
                <a:solidFill>
                  <a:schemeClr val="bg1"/>
                </a:solidFill>
                <a:latin typeface="Arial" panose="02080604020202020204" pitchFamily="34" charset="0"/>
                <a:cs typeface="Arial" panose="02080604020202020204" pitchFamily="34" charset="0"/>
              </a:endParaRPr>
            </a:p>
          </p:txBody>
        </p:sp>
        <p:pic>
          <p:nvPicPr>
            <p:cNvPr id="31" name="Graphic 30" descr="Graphic icon."/>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48284" y="3788621"/>
              <a:ext cx="381000" cy="381000"/>
            </a:xfrm>
            <a:prstGeom prst="rect">
              <a:avLst/>
            </a:prstGeom>
          </p:spPr>
        </p:pic>
        <p:sp>
          <p:nvSpPr>
            <p:cNvPr id="32" name="TextBox 31"/>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Blockchain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Compute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Containers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Media Services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Quantum Technologies</a:t>
              </a:r>
              <a:endParaRPr lang="en-US" sz="950">
                <a:solidFill>
                  <a:schemeClr val="bg1"/>
                </a:solidFill>
                <a:latin typeface="Arial" panose="02080604020202020204" pitchFamily="34" charset="0"/>
                <a:cs typeface="Arial" panose="02080604020202020204" pitchFamily="34" charset="0"/>
              </a:endParaRPr>
            </a:p>
          </p:txBody>
        </p:sp>
      </p:grpSp>
      <p:grpSp>
        <p:nvGrpSpPr>
          <p:cNvPr id="34" name="Group 33" descr="Cosmos group"/>
          <p:cNvGrpSpPr/>
          <p:nvPr/>
        </p:nvGrpSpPr>
        <p:grpSpPr>
          <a:xfrm>
            <a:off x="2209502" y="3791479"/>
            <a:ext cx="1861653" cy="1809380"/>
            <a:chOff x="2209502" y="3791479"/>
            <a:chExt cx="1861653" cy="1809380"/>
          </a:xfrm>
        </p:grpSpPr>
        <p:sp>
          <p:nvSpPr>
            <p:cNvPr id="35" name="Rectangle 34"/>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Edit group name</a:t>
              </a:r>
              <a:endParaRPr lang="en-US" sz="1200">
                <a:solidFill>
                  <a:schemeClr val="bg1"/>
                </a:solidFill>
                <a:latin typeface="Arial" panose="02080604020202020204" pitchFamily="34" charset="0"/>
                <a:cs typeface="Arial" panose="02080604020202020204" pitchFamily="34" charset="0"/>
              </a:endParaRPr>
            </a:p>
          </p:txBody>
        </p:sp>
        <p:pic>
          <p:nvPicPr>
            <p:cNvPr id="37" name="Graphic 36" descr="Graphic icon."/>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2298540" y="3791479"/>
              <a:ext cx="381000" cy="381000"/>
            </a:xfrm>
            <a:prstGeom prst="rect">
              <a:avLst/>
            </a:prstGeom>
          </p:spPr>
        </p:pic>
        <p:sp>
          <p:nvSpPr>
            <p:cNvPr id="38" name="TextBox 37"/>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Business Applications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Contact Center</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Front-End Web &amp; Mobile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Robotics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Security, Identity &amp; Compliance</a:t>
              </a:r>
              <a:endParaRPr lang="en-US" sz="950">
                <a:solidFill>
                  <a:schemeClr val="bg1"/>
                </a:solidFill>
                <a:latin typeface="Arial" panose="02080604020202020204" pitchFamily="34" charset="0"/>
                <a:cs typeface="Arial" panose="02080604020202020204" pitchFamily="34" charset="0"/>
              </a:endParaRPr>
            </a:p>
          </p:txBody>
        </p:sp>
      </p:grpSp>
      <p:grpSp>
        <p:nvGrpSpPr>
          <p:cNvPr id="39" name="Group 38" descr="Nebula group."/>
          <p:cNvGrpSpPr/>
          <p:nvPr/>
        </p:nvGrpSpPr>
        <p:grpSpPr>
          <a:xfrm>
            <a:off x="4159756" y="3788621"/>
            <a:ext cx="1861653" cy="1658350"/>
            <a:chOff x="4159756" y="3788621"/>
            <a:chExt cx="1861653" cy="1658350"/>
          </a:xfrm>
        </p:grpSpPr>
        <p:sp>
          <p:nvSpPr>
            <p:cNvPr id="40" name="Rectangle 39"/>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80604020202020204" pitchFamily="34" charset="0"/>
                  <a:cs typeface="Arial" panose="02080604020202020204" pitchFamily="34" charset="0"/>
                </a:rPr>
                <a:t>Edit group name</a:t>
              </a:r>
              <a:endParaRPr lang="en-US" sz="1200">
                <a:solidFill>
                  <a:schemeClr val="bg1"/>
                </a:solidFill>
                <a:latin typeface="Arial" panose="02080604020202020204" pitchFamily="34" charset="0"/>
                <a:cs typeface="Arial" panose="02080604020202020204" pitchFamily="34" charset="0"/>
              </a:endParaRPr>
            </a:p>
          </p:txBody>
        </p:sp>
        <p:pic>
          <p:nvPicPr>
            <p:cNvPr id="41" name="Graphic 40" descr="Graphic icon."/>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4248794" y="3788621"/>
              <a:ext cx="381000" cy="381000"/>
            </a:xfrm>
            <a:prstGeom prst="rect">
              <a:avLst/>
            </a:prstGeom>
          </p:spPr>
        </p:pic>
        <p:sp>
          <p:nvSpPr>
            <p:cNvPr id="42" name="TextBox 41"/>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Customer Enablement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Database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Developer Tools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Satellite</a:t>
              </a:r>
              <a:endParaRPr lang="en-US" sz="950">
                <a:solidFill>
                  <a:schemeClr val="bg1"/>
                </a:solidFill>
                <a:latin typeface="Arial" panose="02080604020202020204" pitchFamily="34" charset="0"/>
                <a:cs typeface="Arial" panose="02080604020202020204" pitchFamily="34" charset="0"/>
              </a:endParaRPr>
            </a:p>
          </p:txBody>
        </p:sp>
      </p:grpSp>
      <p:grpSp>
        <p:nvGrpSpPr>
          <p:cNvPr id="43" name="Group 42"/>
          <p:cNvGrpSpPr/>
          <p:nvPr/>
        </p:nvGrpSpPr>
        <p:grpSpPr>
          <a:xfrm>
            <a:off x="8149302" y="1953055"/>
            <a:ext cx="3703384" cy="4010423"/>
            <a:chOff x="8149302" y="1953055"/>
            <a:chExt cx="3703384" cy="4010423"/>
          </a:xfrm>
        </p:grpSpPr>
        <p:sp>
          <p:nvSpPr>
            <p:cNvPr id="44" name="Content Placeholder 4"/>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5"/>
                </a:rPr>
                <a:t>AWS Architecture Icons</a:t>
              </a:r>
              <a:r>
                <a:rPr lang="en-US" altLang="en-US" sz="1100" dirty="0"/>
                <a:t> </a:t>
              </a:r>
              <a:r>
                <a:rPr lang="en-US" altLang="en-US" sz="1100" dirty="0">
                  <a:solidFill>
                    <a:schemeClr val="bg1"/>
                  </a:solidFill>
                </a:rPr>
                <a:t>webpage and download the asset package to your desktop.</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endParaRPr lang="en-US" altLang="en-US" sz="1100" dirty="0">
                <a:solidFill>
                  <a:schemeClr val="bg1"/>
                </a:solidFill>
              </a:endParaRPr>
            </a:p>
          </p:txBody>
        </p:sp>
        <p:grpSp>
          <p:nvGrpSpPr>
            <p:cNvPr id="61440" name="justGraphic"/>
            <p:cNvGrpSpPr/>
            <p:nvPr/>
          </p:nvGrpSpPr>
          <p:grpSpPr>
            <a:xfrm>
              <a:off x="8382276" y="3208628"/>
              <a:ext cx="3234775" cy="842225"/>
              <a:chOff x="8382276" y="3208628"/>
              <a:chExt cx="3234775" cy="842225"/>
            </a:xfrm>
          </p:grpSpPr>
          <p:pic>
            <p:nvPicPr>
              <p:cNvPr id="61442" name="justGraphic 1"/>
              <p:cNvPicPr>
                <a:picLocks noChangeAspect="1"/>
              </p:cNvPicPr>
              <p:nvPr/>
            </p:nvPicPr>
            <p:blipFill>
              <a:blip r:embed="rId16"/>
              <a:stretch>
                <a:fillRect/>
              </a:stretch>
            </p:blipFill>
            <p:spPr>
              <a:xfrm>
                <a:off x="8382276" y="3208729"/>
                <a:ext cx="1411702" cy="756269"/>
              </a:xfrm>
              <a:prstGeom prst="rect">
                <a:avLst/>
              </a:prstGeom>
            </p:spPr>
          </p:pic>
          <p:pic>
            <p:nvPicPr>
              <p:cNvPr id="61443" name="justGraphic 2"/>
              <p:cNvPicPr>
                <a:picLocks noChangeAspect="1"/>
              </p:cNvPicPr>
              <p:nvPr/>
            </p:nvPicPr>
            <p:blipFill>
              <a:blip r:embed="rId17"/>
              <a:stretch>
                <a:fillRect/>
              </a:stretch>
            </p:blipFill>
            <p:spPr>
              <a:xfrm>
                <a:off x="9012170" y="3208628"/>
                <a:ext cx="2604881" cy="842225"/>
              </a:xfrm>
              <a:prstGeom prst="rect">
                <a:avLst/>
              </a:prstGeom>
            </p:spPr>
          </p:pic>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63489" name="Title 4"/>
          <p:cNvSpPr>
            <a:spLocks noGrp="1" noChangeArrowheads="1"/>
          </p:cNvSpPr>
          <p:nvPr>
            <p:ph type="title"/>
          </p:nvPr>
        </p:nvSpPr>
        <p:spPr/>
        <p:txBody>
          <a:bodyPr/>
          <a:lstStyle/>
          <a:p>
            <a:pPr>
              <a:tabLst>
                <a:tab pos="10970895" algn="l"/>
              </a:tabLst>
            </a:pPr>
            <a:r>
              <a:rPr lang="en-US" altLang="en-US"/>
              <a:t>Arrows	3/5</a:t>
            </a:r>
            <a:endParaRPr lang="en-US" altLang="en-US" dirty="0"/>
          </a:p>
        </p:txBody>
      </p:sp>
      <p:grpSp>
        <p:nvGrpSpPr>
          <p:cNvPr id="2" name="Group 1" descr="Horizontal arrows."/>
          <p:cNvGrpSpPr/>
          <p:nvPr/>
        </p:nvGrpSpPr>
        <p:grpSpPr>
          <a:xfrm>
            <a:off x="1082675" y="1816100"/>
            <a:ext cx="1644650" cy="608013"/>
            <a:chOff x="1082675" y="1816100"/>
            <a:chExt cx="1644650" cy="608013"/>
          </a:xfrm>
        </p:grpSpPr>
        <p:cxnSp>
          <p:nvCxnSpPr>
            <p:cNvPr id="56" name="Straight Arrow Connector 55" descr="Left pointing horizontal arrow. "/>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p:cNvGrpSpPr/>
          <p:nvPr/>
        </p:nvGrpSpPr>
        <p:grpSpPr bwMode="auto">
          <a:xfrm>
            <a:off x="3686054" y="1802564"/>
            <a:ext cx="1484312" cy="331787"/>
            <a:chOff x="2684662" y="1051134"/>
            <a:chExt cx="1483636" cy="331243"/>
          </a:xfrm>
        </p:grpSpPr>
        <p:sp>
          <p:nvSpPr>
            <p:cNvPr id="58" name="Freeform 21"/>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p:cNvGrpSpPr/>
          <p:nvPr/>
        </p:nvGrpSpPr>
        <p:grpSpPr bwMode="auto">
          <a:xfrm>
            <a:off x="3676529" y="2320089"/>
            <a:ext cx="1487487" cy="330200"/>
            <a:chOff x="2674471" y="1567527"/>
            <a:chExt cx="1488360" cy="331243"/>
          </a:xfrm>
        </p:grpSpPr>
        <p:sp>
          <p:nvSpPr>
            <p:cNvPr id="65" name="Freeform 26"/>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p:cNvGrpSpPr/>
          <p:nvPr/>
        </p:nvGrpSpPr>
        <p:grpSpPr>
          <a:xfrm>
            <a:off x="1600200" y="3546475"/>
            <a:ext cx="608013" cy="1644650"/>
            <a:chOff x="1600200" y="3546475"/>
            <a:chExt cx="608013" cy="1644650"/>
          </a:xfrm>
        </p:grpSpPr>
        <p:cxnSp>
          <p:nvCxnSpPr>
            <p:cNvPr id="78" name="Straight Arrow Connector 77" descr="Down pointing vertical arrow."/>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p:cNvGrpSpPr/>
          <p:nvPr/>
        </p:nvGrpSpPr>
        <p:grpSpPr bwMode="auto">
          <a:xfrm rot="5400000">
            <a:off x="3347917" y="4147301"/>
            <a:ext cx="1484312" cy="331787"/>
            <a:chOff x="2684662" y="1051134"/>
            <a:chExt cx="1483636" cy="331243"/>
          </a:xfrm>
        </p:grpSpPr>
        <p:sp>
          <p:nvSpPr>
            <p:cNvPr id="80" name="Freeform 30"/>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p:cNvGrpSpPr/>
          <p:nvPr/>
        </p:nvGrpSpPr>
        <p:grpSpPr bwMode="auto">
          <a:xfrm rot="-5400000">
            <a:off x="4029747" y="4141745"/>
            <a:ext cx="1489076" cy="331788"/>
            <a:chOff x="2677644" y="1567527"/>
            <a:chExt cx="1488361" cy="331243"/>
          </a:xfrm>
        </p:grpSpPr>
        <p:sp>
          <p:nvSpPr>
            <p:cNvPr id="83" name="Freeform 34"/>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p:cNvGrpSpPr/>
          <p:nvPr/>
        </p:nvGrpSpPr>
        <p:grpSpPr>
          <a:xfrm>
            <a:off x="8016710" y="4179722"/>
            <a:ext cx="2074580" cy="429931"/>
            <a:chOff x="8016710" y="4179722"/>
            <a:chExt cx="2074580" cy="429931"/>
          </a:xfrm>
        </p:grpSpPr>
        <p:cxnSp>
          <p:nvCxnSpPr>
            <p:cNvPr id="97" name="Straight Arrow Connector 96"/>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p:cNvGrpSpPr/>
          <p:nvPr/>
        </p:nvGrpSpPr>
        <p:grpSpPr>
          <a:xfrm>
            <a:off x="10494895" y="3357395"/>
            <a:ext cx="429930" cy="2074581"/>
            <a:chOff x="10494895" y="3357395"/>
            <a:chExt cx="429930" cy="2074581"/>
          </a:xfrm>
        </p:grpSpPr>
        <p:cxnSp>
          <p:nvCxnSpPr>
            <p:cNvPr id="101" name="Straight Arrow Connector 100"/>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7" name="Slide Number Placeholder 6"/>
          <p:cNvSpPr>
            <a:spLocks noGrp="1"/>
          </p:cNvSpPr>
          <p:nvPr>
            <p:ph type="sldNum" sz="quarter" idx="11"/>
          </p:nvPr>
        </p:nvSpPr>
        <p:spPr/>
        <p:txBody>
          <a:bodyPr/>
          <a:lstStyle/>
          <a:p>
            <a:fld id="{EB4B8DE2-A4E8-46E4-8BBF-D75455EFF32C}" type="slidenum">
              <a:rPr lang="en-US" smtClean="0"/>
            </a:fld>
            <a:endParaRPr lang="en-US"/>
          </a:p>
        </p:txBody>
      </p:sp>
      <p:sp>
        <p:nvSpPr>
          <p:cNvPr id="66562" name="Title 4"/>
          <p:cNvSpPr>
            <a:spLocks noGrp="1" noChangeArrowheads="1"/>
          </p:cNvSpPr>
          <p:nvPr>
            <p:ph type="title"/>
          </p:nvPr>
        </p:nvSpPr>
        <p:spPr>
          <a:xfrm>
            <a:off x="240940" y="365126"/>
            <a:ext cx="11713637" cy="644278"/>
          </a:xfrm>
        </p:spPr>
        <p:txBody>
          <a:bodyPr/>
          <a:lstStyle/>
          <a:p>
            <a:pPr>
              <a:tabLst>
                <a:tab pos="10970895" algn="l"/>
              </a:tabLst>
            </a:pPr>
            <a:r>
              <a:rPr lang="en-US" altLang="en-US" dirty="0"/>
              <a:t>General Icons	4/5</a:t>
            </a:r>
            <a:endParaRPr lang="en-US" altLang="en-US" dirty="0"/>
          </a:p>
        </p:txBody>
      </p:sp>
      <p:pic>
        <p:nvPicPr>
          <p:cNvPr id="66" name="Picture 7" descr="AWS Marketplace general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733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Client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575705" y="2837644"/>
            <a:ext cx="457200" cy="457200"/>
          </a:xfrm>
          <a:prstGeom prst="rect">
            <a:avLst/>
          </a:prstGeom>
        </p:spPr>
      </p:pic>
      <p:sp>
        <p:nvSpPr>
          <p:cNvPr id="2" name="TextBox 25"/>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Client</a:t>
            </a:r>
            <a:endParaRPr lang="en-US" altLang="en-US" sz="1200">
              <a:solidFill>
                <a:schemeClr val="bg1"/>
              </a:solidFill>
              <a:latin typeface="Arial" panose="02080604020202020204" pitchFamily="34" charset="0"/>
              <a:cs typeface="Arial" panose="02080604020202020204" pitchFamily="34" charset="0"/>
            </a:endParaRPr>
          </a:p>
        </p:txBody>
      </p:sp>
      <p:pic>
        <p:nvPicPr>
          <p:cNvPr id="45" name="Graphic 44" descr="Mobile client resource icon for the General Icons category."/>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599048" y="2837644"/>
            <a:ext cx="457200" cy="457200"/>
          </a:xfrm>
          <a:prstGeom prst="rect">
            <a:avLst/>
          </a:prstGeom>
        </p:spPr>
      </p:pic>
      <p:sp>
        <p:nvSpPr>
          <p:cNvPr id="10" name="TextBox 32"/>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Mobile client</a:t>
            </a:r>
            <a:endParaRPr lang="en-US" altLang="en-US" sz="1200">
              <a:solidFill>
                <a:schemeClr val="bg1"/>
              </a:solidFill>
              <a:latin typeface="Arial" panose="02080604020202020204" pitchFamily="34" charset="0"/>
              <a:cs typeface="Arial" panose="02080604020202020204" pitchFamily="34" charset="0"/>
            </a:endParaRPr>
          </a:p>
        </p:txBody>
      </p:sp>
      <p:pic>
        <p:nvPicPr>
          <p:cNvPr id="46" name="Graphic 45" descr="Disk resource icon for the General Icons category."/>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4624831" y="2837644"/>
            <a:ext cx="457200" cy="457200"/>
          </a:xfrm>
          <a:prstGeom prst="rect">
            <a:avLst/>
          </a:prstGeom>
        </p:spPr>
      </p:pic>
      <p:sp>
        <p:nvSpPr>
          <p:cNvPr id="3" name="TextBox 26"/>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Disk</a:t>
            </a:r>
            <a:endParaRPr lang="en-US" altLang="en-US" sz="1200">
              <a:solidFill>
                <a:schemeClr val="bg1"/>
              </a:solidFill>
              <a:latin typeface="Arial" panose="02080604020202020204" pitchFamily="34" charset="0"/>
              <a:cs typeface="Arial" panose="02080604020202020204" pitchFamily="34" charset="0"/>
            </a:endParaRPr>
          </a:p>
        </p:txBody>
      </p:sp>
      <p:pic>
        <p:nvPicPr>
          <p:cNvPr id="44" name="Graphic 43" descr="Server resource icon for the General Icons category."/>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5650615" y="2837644"/>
            <a:ext cx="457200" cy="457200"/>
          </a:xfrm>
          <a:prstGeom prst="rect">
            <a:avLst/>
          </a:prstGeom>
        </p:spPr>
      </p:pic>
      <p:sp>
        <p:nvSpPr>
          <p:cNvPr id="20" name="TextBox 38"/>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Server</a:t>
            </a:r>
            <a:endParaRPr lang="en-US" altLang="en-US" sz="1200">
              <a:solidFill>
                <a:schemeClr val="bg1"/>
              </a:solidFill>
              <a:latin typeface="Arial" panose="02080604020202020204" pitchFamily="34" charset="0"/>
              <a:cs typeface="Arial" panose="02080604020202020204" pitchFamily="34" charset="0"/>
            </a:endParaRPr>
          </a:p>
        </p:txBody>
      </p:sp>
      <p:pic>
        <p:nvPicPr>
          <p:cNvPr id="21" name="Graphic 10" descr="Servers resource icon for the General Icons category."/>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676399" y="28376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Servers</a:t>
            </a:r>
            <a:endParaRPr lang="en-US" altLang="en-US" sz="1200">
              <a:solidFill>
                <a:schemeClr val="bg1"/>
              </a:solidFill>
              <a:latin typeface="Arial" panose="02080604020202020204" pitchFamily="34" charset="0"/>
              <a:cs typeface="Arial" panose="02080604020202020204" pitchFamily="34" charset="0"/>
            </a:endParaRPr>
          </a:p>
        </p:txBody>
      </p:sp>
      <p:pic>
        <p:nvPicPr>
          <p:cNvPr id="48" name="Graphic 47" descr="Tape storage resource icon for the General Icons category."/>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7702183" y="2837644"/>
            <a:ext cx="457200" cy="457200"/>
          </a:xfrm>
          <a:prstGeom prst="rect">
            <a:avLst/>
          </a:prstGeom>
        </p:spPr>
      </p:pic>
      <p:sp>
        <p:nvSpPr>
          <p:cNvPr id="17" name="TextBox 37"/>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Tape storage</a:t>
            </a:r>
            <a:endParaRPr lang="en-US" altLang="en-US" sz="1200">
              <a:solidFill>
                <a:schemeClr val="bg1"/>
              </a:solidFill>
              <a:latin typeface="Arial" panose="02080604020202020204" pitchFamily="34" charset="0"/>
              <a:cs typeface="Arial" panose="02080604020202020204" pitchFamily="34" charset="0"/>
            </a:endParaRPr>
          </a:p>
        </p:txBody>
      </p:sp>
      <p:pic>
        <p:nvPicPr>
          <p:cNvPr id="47" name="Graphic 46" descr="Database resource icon for the General Icons category."/>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8727967" y="2837644"/>
            <a:ext cx="457200" cy="457200"/>
          </a:xfrm>
          <a:prstGeom prst="rect">
            <a:avLst/>
          </a:prstGeom>
        </p:spPr>
      </p:pic>
      <p:sp>
        <p:nvSpPr>
          <p:cNvPr id="4" name="TextBox 28"/>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Database</a:t>
            </a:r>
            <a:endParaRPr lang="en-US" altLang="en-US" sz="1200">
              <a:solidFill>
                <a:schemeClr val="bg1"/>
              </a:solidFill>
              <a:latin typeface="Arial" panose="02080604020202020204" pitchFamily="34" charset="0"/>
              <a:cs typeface="Arial" panose="02080604020202020204" pitchFamily="34" charset="0"/>
            </a:endParaRPr>
          </a:p>
        </p:txBody>
      </p:sp>
      <p:pic>
        <p:nvPicPr>
          <p:cNvPr id="28" name="Graphic 11" descr="Cold storage resource icon for the General Icons category."/>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9753751" y="28376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Cold storage</a:t>
            </a:r>
            <a:endParaRPr lang="en-US" altLang="en-US" sz="1200">
              <a:solidFill>
                <a:schemeClr val="bg1"/>
              </a:solidFill>
              <a:latin typeface="Arial" panose="02080604020202020204" pitchFamily="34" charset="0"/>
              <a:cs typeface="Arial" panose="02080604020202020204" pitchFamily="34" charset="0"/>
            </a:endParaRPr>
          </a:p>
        </p:txBody>
      </p:sp>
      <p:pic>
        <p:nvPicPr>
          <p:cNvPr id="34" name="Graphic 16" descr="Data stream resource icon for the General Icons category."/>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779533" y="28376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Data stream</a:t>
            </a:r>
            <a:endParaRPr lang="en-US" altLang="en-US" sz="1200">
              <a:solidFill>
                <a:schemeClr val="bg1"/>
              </a:solidFill>
              <a:latin typeface="Arial" panose="02080604020202020204" pitchFamily="34" charset="0"/>
              <a:cs typeface="Arial" panose="02080604020202020204" pitchFamily="34" charset="0"/>
            </a:endParaRPr>
          </a:p>
        </p:txBody>
      </p:sp>
      <p:pic>
        <p:nvPicPr>
          <p:cNvPr id="57" name="Graphic 56" descr="Internet resource icon for the General Icons category."/>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2575705" y="3923495"/>
            <a:ext cx="457200" cy="457200"/>
          </a:xfrm>
          <a:prstGeom prst="rect">
            <a:avLst/>
          </a:prstGeom>
        </p:spPr>
      </p:pic>
      <p:sp>
        <p:nvSpPr>
          <p:cNvPr id="5" name="TextBox 29"/>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Internet</a:t>
            </a:r>
            <a:endParaRPr lang="en-US" altLang="en-US" sz="1200">
              <a:solidFill>
                <a:schemeClr val="bg1"/>
              </a:solidFill>
              <a:latin typeface="Arial" panose="02080604020202020204" pitchFamily="34" charset="0"/>
              <a:cs typeface="Arial" panose="02080604020202020204" pitchFamily="34" charset="0"/>
            </a:endParaRPr>
          </a:p>
        </p:txBody>
      </p:sp>
      <p:pic>
        <p:nvPicPr>
          <p:cNvPr id="56" name="Graphic 55" descr="Internet alt1 resource icon for the General Icons category."/>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3603833" y="3923495"/>
            <a:ext cx="457200" cy="457200"/>
          </a:xfrm>
          <a:prstGeom prst="rect">
            <a:avLst/>
          </a:prstGeom>
        </p:spPr>
      </p:pic>
      <p:sp>
        <p:nvSpPr>
          <p:cNvPr id="6" name="TextBox 30"/>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Internet alt1</a:t>
            </a:r>
            <a:endParaRPr lang="en-US" altLang="en-US" sz="1200">
              <a:solidFill>
                <a:schemeClr val="bg1"/>
              </a:solidFill>
              <a:latin typeface="Arial" panose="02080604020202020204" pitchFamily="34" charset="0"/>
              <a:cs typeface="Arial" panose="02080604020202020204" pitchFamily="34" charset="0"/>
            </a:endParaRPr>
          </a:p>
        </p:txBody>
      </p:sp>
      <p:pic>
        <p:nvPicPr>
          <p:cNvPr id="55" name="Graphic 54" descr="Internet alt2 resource icon for the General Icons category."/>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4628933" y="3923495"/>
            <a:ext cx="457200" cy="457200"/>
          </a:xfrm>
          <a:prstGeom prst="rect">
            <a:avLst/>
          </a:prstGeom>
        </p:spPr>
      </p:pic>
      <p:sp>
        <p:nvSpPr>
          <p:cNvPr id="9" name="TextBox 31"/>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Internet alt2</a:t>
            </a:r>
            <a:endParaRPr lang="en-US" altLang="en-US" sz="1200">
              <a:solidFill>
                <a:schemeClr val="bg1"/>
              </a:solidFill>
              <a:latin typeface="Arial" panose="02080604020202020204" pitchFamily="34" charset="0"/>
              <a:cs typeface="Arial" panose="02080604020202020204" pitchFamily="34" charset="0"/>
            </a:endParaRPr>
          </a:p>
        </p:txBody>
      </p:sp>
      <p:pic>
        <p:nvPicPr>
          <p:cNvPr id="30" name="Graphic 21" descr="Globe resource icon for the General Icons category."/>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5654033" y="39234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Globe</a:t>
            </a:r>
            <a:endParaRPr lang="en-US" altLang="en-US" sz="1200">
              <a:solidFill>
                <a:schemeClr val="bg1"/>
              </a:solidFill>
              <a:latin typeface="Arial" panose="02080604020202020204" pitchFamily="34" charset="0"/>
              <a:cs typeface="Arial" panose="02080604020202020204" pitchFamily="34" charset="0"/>
            </a:endParaRPr>
          </a:p>
        </p:txBody>
      </p:sp>
      <p:pic>
        <p:nvPicPr>
          <p:cNvPr id="54" name="Graphic 53" descr="Office building resource icon for the General Icons category."/>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6679133" y="3923495"/>
            <a:ext cx="457200" cy="457200"/>
          </a:xfrm>
          <a:prstGeom prst="rect">
            <a:avLst/>
          </a:prstGeom>
        </p:spPr>
      </p:pic>
      <p:sp>
        <p:nvSpPr>
          <p:cNvPr id="14" name="TextBox 34"/>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Office building</a:t>
            </a:r>
            <a:endParaRPr lang="en-US" altLang="en-US" sz="1200">
              <a:solidFill>
                <a:schemeClr val="bg1"/>
              </a:solidFill>
              <a:latin typeface="Arial" panose="02080604020202020204" pitchFamily="34" charset="0"/>
              <a:cs typeface="Arial" panose="02080604020202020204" pitchFamily="34" charset="0"/>
            </a:endParaRPr>
          </a:p>
        </p:txBody>
      </p:sp>
      <p:pic>
        <p:nvPicPr>
          <p:cNvPr id="12" name="Graphic 6" descr="Firewall resource icon for the General Icons category."/>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7704233" y="39234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Firewall</a:t>
            </a:r>
            <a:endParaRPr lang="en-US" altLang="en-US" sz="1200">
              <a:solidFill>
                <a:schemeClr val="bg1"/>
              </a:solidFill>
              <a:latin typeface="Arial" panose="02080604020202020204" pitchFamily="34" charset="0"/>
              <a:cs typeface="Arial" panose="02080604020202020204" pitchFamily="34" charset="0"/>
            </a:endParaRPr>
          </a:p>
        </p:txBody>
      </p:sp>
      <p:pic>
        <p:nvPicPr>
          <p:cNvPr id="53" name="Graphic 52" descr="SAML token resource icon for the General Icons category."/>
          <p:cNvPicPr>
            <a:picLocks noChangeAspect="1"/>
          </p:cNvPicPr>
          <p:nvPr/>
        </p:nvPicPr>
        <p:blipFill>
          <a:blip r:embed="rId33">
            <a:extLst>
              <a:ext uri="{96DAC541-7B7A-43D3-8B79-37D633B846F1}">
                <asvg:svgBlip xmlns:asvg="http://schemas.microsoft.com/office/drawing/2016/SVG/main" r:embed="rId34"/>
              </a:ext>
            </a:extLst>
          </a:blip>
          <a:srcRect/>
          <a:stretch>
            <a:fillRect/>
          </a:stretch>
        </p:blipFill>
        <p:spPr>
          <a:xfrm>
            <a:off x="8729333" y="3923495"/>
            <a:ext cx="457200" cy="457200"/>
          </a:xfrm>
          <a:prstGeom prst="rect">
            <a:avLst/>
          </a:prstGeom>
        </p:spPr>
      </p:pic>
      <p:sp>
        <p:nvSpPr>
          <p:cNvPr id="15" name="TextBox 35"/>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SAML token</a:t>
            </a:r>
            <a:endParaRPr lang="en-US" altLang="en-US" sz="1200">
              <a:solidFill>
                <a:schemeClr val="bg1"/>
              </a:solidFill>
              <a:latin typeface="Arial" panose="02080604020202020204" pitchFamily="34" charset="0"/>
              <a:cs typeface="Arial" panose="02080604020202020204" pitchFamily="34" charset="0"/>
            </a:endParaRPr>
          </a:p>
        </p:txBody>
      </p:sp>
      <p:pic>
        <p:nvPicPr>
          <p:cNvPr id="52" name="Graphic 51" descr="SSL padlock resource icon for the General Icons category."/>
          <p:cNvPicPr>
            <a:picLocks noChangeAspect="1"/>
          </p:cNvPicPr>
          <p:nvPr/>
        </p:nvPicPr>
        <p:blipFill>
          <a:blip r:embed="rId35">
            <a:extLst>
              <a:ext uri="{96DAC541-7B7A-43D3-8B79-37D633B846F1}">
                <asvg:svgBlip xmlns:asvg="http://schemas.microsoft.com/office/drawing/2016/SVG/main" r:embed="rId36"/>
              </a:ext>
            </a:extLst>
          </a:blip>
          <a:srcRect/>
          <a:stretch>
            <a:fillRect/>
          </a:stretch>
        </p:blipFill>
        <p:spPr>
          <a:xfrm>
            <a:off x="9754433" y="3923495"/>
            <a:ext cx="457200" cy="457200"/>
          </a:xfrm>
          <a:prstGeom prst="rect">
            <a:avLst/>
          </a:prstGeom>
        </p:spPr>
      </p:pic>
      <p:sp>
        <p:nvSpPr>
          <p:cNvPr id="16" name="TextBox 36"/>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SSL padlock</a:t>
            </a:r>
            <a:endParaRPr lang="en-US" altLang="en-US" sz="1200">
              <a:solidFill>
                <a:schemeClr val="bg1"/>
              </a:solidFill>
              <a:latin typeface="Arial" panose="02080604020202020204" pitchFamily="34" charset="0"/>
              <a:cs typeface="Arial" panose="02080604020202020204" pitchFamily="34" charset="0"/>
            </a:endParaRPr>
          </a:p>
        </p:txBody>
      </p:sp>
      <p:pic>
        <p:nvPicPr>
          <p:cNvPr id="36" name="Graphic 16" descr="Credentials resource icon for the General Icons category."/>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10779533" y="39234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Credentials</a:t>
            </a:r>
            <a:endParaRPr lang="en-US" altLang="en-US" sz="1200">
              <a:solidFill>
                <a:schemeClr val="bg1"/>
              </a:solidFill>
              <a:latin typeface="Arial" panose="02080604020202020204" pitchFamily="34" charset="0"/>
              <a:cs typeface="Arial" panose="02080604020202020204" pitchFamily="34" charset="0"/>
            </a:endParaRPr>
          </a:p>
        </p:txBody>
      </p:sp>
      <p:pic>
        <p:nvPicPr>
          <p:cNvPr id="31" name="Graphic 22" descr="Shield resource icon for the General Icons category."/>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2575705"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Shield</a:t>
            </a:r>
            <a:endParaRPr lang="en-US" altLang="en-US" sz="1200">
              <a:solidFill>
                <a:schemeClr val="bg1"/>
              </a:solidFill>
              <a:latin typeface="Arial" panose="02080604020202020204" pitchFamily="34" charset="0"/>
              <a:cs typeface="Arial" panose="02080604020202020204" pitchFamily="34" charset="0"/>
            </a:endParaRPr>
          </a:p>
        </p:txBody>
      </p:sp>
      <p:pic>
        <p:nvPicPr>
          <p:cNvPr id="42" name="Graphic 23" descr="Alert resource icon for the General Icons category."/>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flipH="1">
            <a:off x="3599917"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Alert</a:t>
            </a:r>
            <a:endParaRPr lang="en-US" altLang="en-US" sz="1200">
              <a:solidFill>
                <a:schemeClr val="bg1"/>
              </a:solidFill>
              <a:latin typeface="Arial" panose="02080604020202020204" pitchFamily="34" charset="0"/>
              <a:cs typeface="Arial" panose="02080604020202020204" pitchFamily="34" charset="0"/>
            </a:endParaRPr>
          </a:p>
        </p:txBody>
      </p:sp>
      <p:pic>
        <p:nvPicPr>
          <p:cNvPr id="50" name="Graphic 49" descr="Toolkit resource icon for the General Icons category."/>
          <p:cNvPicPr>
            <a:picLocks noChangeAspect="1"/>
          </p:cNvPicPr>
          <p:nvPr/>
        </p:nvPicPr>
        <p:blipFill>
          <a:blip r:embed="rId43">
            <a:extLst>
              <a:ext uri="{96DAC541-7B7A-43D3-8B79-37D633B846F1}">
                <asvg:svgBlip xmlns:asvg="http://schemas.microsoft.com/office/drawing/2016/SVG/main" r:embed="rId44"/>
              </a:ext>
            </a:extLst>
          </a:blip>
          <a:srcRect/>
          <a:stretch>
            <a:fillRect/>
          </a:stretch>
        </p:blipFill>
        <p:spPr>
          <a:xfrm>
            <a:off x="4627156" y="5024947"/>
            <a:ext cx="457200" cy="457200"/>
          </a:xfrm>
          <a:prstGeom prst="rect">
            <a:avLst/>
          </a:prstGeom>
        </p:spPr>
      </p:pic>
      <p:sp>
        <p:nvSpPr>
          <p:cNvPr id="25" name="TextBox 41"/>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Toolkit</a:t>
            </a:r>
            <a:endParaRPr lang="en-US" altLang="en-US" sz="1200">
              <a:solidFill>
                <a:schemeClr val="bg1"/>
              </a:solidFill>
              <a:latin typeface="Arial" panose="02080604020202020204" pitchFamily="34" charset="0"/>
              <a:cs typeface="Arial" panose="02080604020202020204" pitchFamily="34" charset="0"/>
            </a:endParaRPr>
          </a:p>
        </p:txBody>
      </p:sp>
      <p:pic>
        <p:nvPicPr>
          <p:cNvPr id="51" name="Graphic 50" descr="SDK resource icon for the General Icons category."/>
          <p:cNvPicPr>
            <a:picLocks noChangeAspect="1"/>
          </p:cNvPicPr>
          <p:nvPr/>
        </p:nvPicPr>
        <p:blipFill>
          <a:blip r:embed="rId45">
            <a:extLst>
              <a:ext uri="{96DAC541-7B7A-43D3-8B79-37D633B846F1}">
                <asvg:svgBlip xmlns:asvg="http://schemas.microsoft.com/office/drawing/2016/SVG/main" r:embed="rId46"/>
              </a:ext>
            </a:extLst>
          </a:blip>
          <a:srcRect/>
          <a:stretch>
            <a:fillRect/>
          </a:stretch>
        </p:blipFill>
        <p:spPr>
          <a:xfrm>
            <a:off x="5654395" y="5024947"/>
            <a:ext cx="457200" cy="457200"/>
          </a:xfrm>
          <a:prstGeom prst="rect">
            <a:avLst/>
          </a:prstGeom>
        </p:spPr>
      </p:pic>
      <p:sp>
        <p:nvSpPr>
          <p:cNvPr id="19" name="TextBox 42"/>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SDK</a:t>
            </a:r>
            <a:endParaRPr lang="en-US" altLang="en-US" sz="1200">
              <a:solidFill>
                <a:schemeClr val="bg1"/>
              </a:solidFill>
              <a:latin typeface="Arial" panose="02080604020202020204" pitchFamily="34" charset="0"/>
              <a:cs typeface="Arial" panose="02080604020202020204" pitchFamily="34" charset="0"/>
            </a:endParaRPr>
          </a:p>
        </p:txBody>
      </p:sp>
      <p:pic>
        <p:nvPicPr>
          <p:cNvPr id="13" name="Graphic 22" descr="User resource icon for the General Icons category."/>
          <p:cNvPicPr>
            <a:picLocks noChangeAspect="1" noChangeArrowheads="1"/>
          </p:cNvPicPr>
          <p:nvPr/>
        </p:nvPicPr>
        <p:blipFill>
          <a:blip r:embed="rId47">
            <a:extLst>
              <a:ext uri="{96DAC541-7B7A-43D3-8B79-37D633B846F1}">
                <asvg:svgBlip xmlns:asvg="http://schemas.microsoft.com/office/drawing/2016/SVG/main" r:embed="rId48"/>
              </a:ext>
            </a:extLst>
          </a:blip>
          <a:srcRect/>
          <a:stretch>
            <a:fillRect/>
          </a:stretch>
        </p:blipFill>
        <p:spPr bwMode="auto">
          <a:xfrm>
            <a:off x="6691259"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a:t>
            </a:r>
            <a:endParaRPr lang="en-US" altLang="en-US" sz="1200">
              <a:solidFill>
                <a:schemeClr val="bg1"/>
              </a:solidFill>
              <a:latin typeface="Arial" panose="02080604020202020204" pitchFamily="34" charset="0"/>
              <a:cs typeface="Arial" panose="02080604020202020204" pitchFamily="34" charset="0"/>
            </a:endParaRPr>
          </a:p>
        </p:txBody>
      </p:sp>
      <p:pic>
        <p:nvPicPr>
          <p:cNvPr id="26" name="Graphic 22" descr="Authenticated user resource icon for the General Icons category."/>
          <p:cNvPicPr>
            <a:picLocks noChangeAspect="1" noChangeArrowheads="1"/>
          </p:cNvPicPr>
          <p:nvPr/>
        </p:nvPicPr>
        <p:blipFill>
          <a:blip r:embed="rId49">
            <a:extLst>
              <a:ext uri="{96DAC541-7B7A-43D3-8B79-37D633B846F1}">
                <asvg:svgBlip xmlns:asvg="http://schemas.microsoft.com/office/drawing/2016/SVG/main" r:embed="rId50"/>
              </a:ext>
            </a:extLst>
          </a:blip>
          <a:srcRect/>
          <a:stretch>
            <a:fillRect/>
          </a:stretch>
        </p:blipFill>
        <p:spPr bwMode="auto">
          <a:xfrm>
            <a:off x="7708873"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Authenticated user</a:t>
            </a:r>
            <a:endParaRPr lang="en-US" altLang="en-US" sz="1200">
              <a:solidFill>
                <a:schemeClr val="bg1"/>
              </a:solidFill>
              <a:latin typeface="Arial" panose="02080604020202020204" pitchFamily="34" charset="0"/>
              <a:cs typeface="Arial" panose="02080604020202020204" pitchFamily="34" charset="0"/>
            </a:endParaRPr>
          </a:p>
        </p:txBody>
      </p:sp>
      <p:pic>
        <p:nvPicPr>
          <p:cNvPr id="23" name="Graphic 23" descr="Users resource icon for the General Icons category."/>
          <p:cNvPicPr>
            <a:picLocks noChangeAspect="1" noChangeArrowheads="1"/>
          </p:cNvPicPr>
          <p:nvPr/>
        </p:nvPicPr>
        <p:blipFill>
          <a:blip r:embed="rId51">
            <a:extLst>
              <a:ext uri="{96DAC541-7B7A-43D3-8B79-37D633B846F1}">
                <asvg:svgBlip xmlns:asvg="http://schemas.microsoft.com/office/drawing/2016/SVG/main" r:embed="rId52"/>
              </a:ext>
            </a:extLst>
          </a:blip>
          <a:srcRect/>
          <a:stretch>
            <a:fillRect/>
          </a:stretch>
        </p:blipFill>
        <p:spPr bwMode="auto">
          <a:xfrm flipH="1">
            <a:off x="8736112"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Users</a:t>
            </a:r>
            <a:endParaRPr lang="en-US" altLang="en-US" sz="1200">
              <a:solidFill>
                <a:schemeClr val="bg1"/>
              </a:solidFill>
              <a:latin typeface="Arial" panose="02080604020202020204" pitchFamily="34" charset="0"/>
              <a:cs typeface="Arial" panose="02080604020202020204" pitchFamily="34" charset="0"/>
            </a:endParaRPr>
          </a:p>
        </p:txBody>
      </p:sp>
      <p:pic>
        <p:nvPicPr>
          <p:cNvPr id="49" name="Graphic 48" descr="Forums resource icon for the General Icons category."/>
          <p:cNvPicPr>
            <a:picLocks noChangeAspect="1"/>
          </p:cNvPicPr>
          <p:nvPr/>
        </p:nvPicPr>
        <p:blipFill>
          <a:blip r:embed="rId53">
            <a:extLst>
              <a:ext uri="{96DAC541-7B7A-43D3-8B79-37D633B846F1}">
                <asvg:svgBlip xmlns:asvg="http://schemas.microsoft.com/office/drawing/2016/SVG/main" r:embed="rId54"/>
              </a:ext>
            </a:extLst>
          </a:blip>
          <a:srcRect/>
          <a:stretch>
            <a:fillRect/>
          </a:stretch>
        </p:blipFill>
        <p:spPr>
          <a:xfrm>
            <a:off x="9763351" y="5024947"/>
            <a:ext cx="457200" cy="457200"/>
          </a:xfrm>
          <a:prstGeom prst="rect">
            <a:avLst/>
          </a:prstGeom>
        </p:spPr>
      </p:pic>
      <p:sp>
        <p:nvSpPr>
          <p:cNvPr id="40" name="TextBox 27"/>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Forums</a:t>
            </a:r>
            <a:endParaRPr lang="en-US" altLang="en-US" sz="1200">
              <a:solidFill>
                <a:schemeClr val="bg1"/>
              </a:solidFill>
              <a:latin typeface="Arial" panose="02080604020202020204" pitchFamily="34" charset="0"/>
              <a:cs typeface="Arial" panose="02080604020202020204" pitchFamily="34" charset="0"/>
            </a:endParaRPr>
          </a:p>
        </p:txBody>
      </p:sp>
      <p:pic>
        <p:nvPicPr>
          <p:cNvPr id="38" name="Graphic 20" descr="Chat resource icon for the General Icons category."/>
          <p:cNvPicPr>
            <a:picLocks noChangeAspect="1" noChangeArrowheads="1"/>
          </p:cNvPicPr>
          <p:nvPr/>
        </p:nvPicPr>
        <p:blipFill>
          <a:blip r:embed="rId55">
            <a:extLst>
              <a:ext uri="{96DAC541-7B7A-43D3-8B79-37D633B846F1}">
                <asvg:svgBlip xmlns:asvg="http://schemas.microsoft.com/office/drawing/2016/SVG/main" r:embed="rId56"/>
              </a:ext>
            </a:extLst>
          </a:blip>
          <a:srcRect/>
          <a:stretch>
            <a:fillRect/>
          </a:stretch>
        </p:blipFill>
        <p:spPr bwMode="auto">
          <a:xfrm>
            <a:off x="10790593" y="502494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Chat</a:t>
            </a:r>
            <a:endParaRPr lang="en-US" altLang="en-US" sz="120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2"/>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1"/>
          </p:nvPr>
        </p:nvSpPr>
        <p:spPr/>
        <p:txBody>
          <a:bodyPr/>
          <a:lstStyle/>
          <a:p>
            <a:fld id="{EB4B8DE2-A4E8-46E4-8BBF-D75455EFF32C}" type="slidenum">
              <a:rPr lang="en-US" smtClean="0"/>
            </a:fld>
            <a:endParaRPr lang="en-US"/>
          </a:p>
        </p:txBody>
      </p:sp>
      <p:sp>
        <p:nvSpPr>
          <p:cNvPr id="66562" name="Title 4"/>
          <p:cNvSpPr>
            <a:spLocks noGrp="1" noChangeArrowheads="1"/>
          </p:cNvSpPr>
          <p:nvPr>
            <p:ph type="title"/>
          </p:nvPr>
        </p:nvSpPr>
        <p:spPr>
          <a:xfrm>
            <a:off x="240940" y="365126"/>
            <a:ext cx="11723262" cy="644278"/>
          </a:xfrm>
        </p:spPr>
        <p:txBody>
          <a:bodyPr/>
          <a:lstStyle/>
          <a:p>
            <a:pPr>
              <a:tabLst>
                <a:tab pos="10970895" algn="l"/>
              </a:tabLst>
            </a:pPr>
            <a:r>
              <a:rPr lang="en-US" altLang="en-US" dirty="0"/>
              <a:t>General Icons	5/5</a:t>
            </a:r>
            <a:endParaRPr lang="en-US" altLang="en-US" dirty="0"/>
          </a:p>
        </p:txBody>
      </p:sp>
      <p:pic>
        <p:nvPicPr>
          <p:cNvPr id="51" name="Picture 7" descr="AWS Marketplace general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733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Multimedia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575696" y="2854357"/>
            <a:ext cx="457200" cy="457200"/>
          </a:xfrm>
          <a:prstGeom prst="rect">
            <a:avLst/>
          </a:prstGeom>
        </p:spPr>
      </p:pic>
      <p:sp>
        <p:nvSpPr>
          <p:cNvPr id="40" name="TextBox 33"/>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Multimedia</a:t>
            </a:r>
            <a:endParaRPr lang="en-US" altLang="en-US" sz="1200">
              <a:solidFill>
                <a:schemeClr val="bg1"/>
              </a:solidFill>
              <a:latin typeface="Arial" panose="02080604020202020204" pitchFamily="34" charset="0"/>
              <a:cs typeface="Arial" panose="02080604020202020204" pitchFamily="34" charset="0"/>
            </a:endParaRPr>
          </a:p>
        </p:txBody>
      </p:sp>
      <p:pic>
        <p:nvPicPr>
          <p:cNvPr id="24" name="Graphic 24" descr="Programming language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60117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Programming language</a:t>
            </a:r>
            <a:endParaRPr lang="en-US" altLang="en-US" sz="1200">
              <a:solidFill>
                <a:schemeClr val="bg1"/>
              </a:solidFill>
              <a:latin typeface="Arial" panose="02080604020202020204" pitchFamily="34" charset="0"/>
              <a:cs typeface="Arial" panose="02080604020202020204" pitchFamily="34" charset="0"/>
            </a:endParaRPr>
          </a:p>
        </p:txBody>
      </p:sp>
      <p:pic>
        <p:nvPicPr>
          <p:cNvPr id="18" name="Graphic 24" descr="Source code resource icon for the General Icons category."/>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62665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Source code</a:t>
            </a:r>
            <a:endParaRPr lang="en-US" altLang="en-US" sz="1200">
              <a:solidFill>
                <a:schemeClr val="bg1"/>
              </a:solidFill>
              <a:latin typeface="Arial" panose="02080604020202020204" pitchFamily="34" charset="0"/>
              <a:cs typeface="Arial" panose="02080604020202020204" pitchFamily="34" charset="0"/>
            </a:endParaRPr>
          </a:p>
        </p:txBody>
      </p:sp>
      <p:pic>
        <p:nvPicPr>
          <p:cNvPr id="22" name="Graphic 16" descr="Logs resource icon for the General Icons category."/>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65213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Logs</a:t>
            </a:r>
            <a:endParaRPr lang="en-US" altLang="en-US" sz="1200">
              <a:solidFill>
                <a:schemeClr val="bg1"/>
              </a:solidFill>
              <a:latin typeface="Arial" panose="02080604020202020204" pitchFamily="34" charset="0"/>
              <a:cs typeface="Arial" panose="02080604020202020204" pitchFamily="34" charset="0"/>
            </a:endParaRPr>
          </a:p>
        </p:txBody>
      </p:sp>
      <p:pic>
        <p:nvPicPr>
          <p:cNvPr id="20" name="Graphic 16" descr="JSON script resource icon for the General Icons category."/>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67761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JSON script</a:t>
            </a:r>
            <a:endParaRPr lang="en-US" altLang="en-US" sz="1200">
              <a:solidFill>
                <a:schemeClr val="bg1"/>
              </a:solidFill>
              <a:latin typeface="Arial" panose="02080604020202020204" pitchFamily="34" charset="0"/>
              <a:cs typeface="Arial" panose="02080604020202020204" pitchFamily="34" charset="0"/>
            </a:endParaRPr>
          </a:p>
        </p:txBody>
      </p:sp>
      <p:pic>
        <p:nvPicPr>
          <p:cNvPr id="16" name="Graphic 16" descr="Document resource icon for the General Icons category."/>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70309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Document</a:t>
            </a:r>
            <a:endParaRPr lang="en-US" altLang="en-US" sz="1200">
              <a:solidFill>
                <a:schemeClr val="bg1"/>
              </a:solidFill>
              <a:latin typeface="Arial" panose="02080604020202020204" pitchFamily="34" charset="0"/>
              <a:cs typeface="Arial" panose="02080604020202020204" pitchFamily="34" charset="0"/>
            </a:endParaRPr>
          </a:p>
        </p:txBody>
      </p:sp>
      <p:pic>
        <p:nvPicPr>
          <p:cNvPr id="14" name="Graphic 16" descr="Documents resource icon for the General Icons category."/>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72857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Documents</a:t>
            </a:r>
            <a:endParaRPr lang="en-US" altLang="en-US" sz="1200">
              <a:solidFill>
                <a:schemeClr val="bg1"/>
              </a:solidFill>
              <a:latin typeface="Arial" panose="02080604020202020204" pitchFamily="34" charset="0"/>
              <a:cs typeface="Arial" panose="02080604020202020204" pitchFamily="34" charset="0"/>
            </a:endParaRPr>
          </a:p>
        </p:txBody>
      </p:sp>
      <p:pic>
        <p:nvPicPr>
          <p:cNvPr id="11" name="Graphic 8" descr="Folder resource icon for the General Icons category."/>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9754056"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Folder</a:t>
            </a:r>
            <a:endParaRPr lang="en-US" altLang="en-US" sz="1200">
              <a:solidFill>
                <a:schemeClr val="bg1"/>
              </a:solidFill>
              <a:latin typeface="Arial" panose="02080604020202020204" pitchFamily="34" charset="0"/>
              <a:cs typeface="Arial" panose="02080604020202020204" pitchFamily="34" charset="0"/>
            </a:endParaRPr>
          </a:p>
        </p:txBody>
      </p:sp>
      <p:pic>
        <p:nvPicPr>
          <p:cNvPr id="44" name="Graphic 8" descr="Folders resource icon for the General Icons category."/>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779533" y="28543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Folders</a:t>
            </a:r>
            <a:endParaRPr lang="en-US" altLang="en-US" sz="1200">
              <a:solidFill>
                <a:schemeClr val="bg1"/>
              </a:solidFill>
              <a:latin typeface="Arial" panose="02080604020202020204" pitchFamily="34" charset="0"/>
              <a:cs typeface="Arial" panose="02080604020202020204" pitchFamily="34" charset="0"/>
            </a:endParaRPr>
          </a:p>
        </p:txBody>
      </p:sp>
      <p:pic>
        <p:nvPicPr>
          <p:cNvPr id="29" name="Graphic 16" descr="Data table resource icon for the General Icons category."/>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257569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Data table</a:t>
            </a:r>
            <a:endParaRPr lang="en-US" altLang="en-US" sz="1200">
              <a:solidFill>
                <a:schemeClr val="bg1"/>
              </a:solidFill>
              <a:latin typeface="Arial" panose="02080604020202020204" pitchFamily="34" charset="0"/>
              <a:cs typeface="Arial" panose="02080604020202020204" pitchFamily="34" charset="0"/>
            </a:endParaRPr>
          </a:p>
        </p:txBody>
      </p:sp>
      <p:pic>
        <p:nvPicPr>
          <p:cNvPr id="33" name="Graphic 44" descr="Magnifying glass resource icon for the General Icons category."/>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360117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Magnifying glass</a:t>
            </a:r>
            <a:endParaRPr lang="en-US" altLang="en-US" sz="1200">
              <a:solidFill>
                <a:schemeClr val="bg1"/>
              </a:solidFill>
              <a:latin typeface="Arial" panose="02080604020202020204" pitchFamily="34" charset="0"/>
              <a:cs typeface="Arial" panose="02080604020202020204" pitchFamily="34" charset="0"/>
            </a:endParaRPr>
          </a:p>
        </p:txBody>
      </p:sp>
      <p:pic>
        <p:nvPicPr>
          <p:cNvPr id="31" name="Graphic 8" descr="Generic application resource icon for the General Icons category."/>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462665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Generic application</a:t>
            </a:r>
            <a:endParaRPr lang="en-US" altLang="en-US" sz="1200">
              <a:solidFill>
                <a:schemeClr val="bg1"/>
              </a:solidFill>
              <a:latin typeface="Arial" panose="02080604020202020204" pitchFamily="34" charset="0"/>
              <a:cs typeface="Arial" panose="02080604020202020204" pitchFamily="34" charset="0"/>
            </a:endParaRPr>
          </a:p>
        </p:txBody>
      </p:sp>
      <p:pic>
        <p:nvPicPr>
          <p:cNvPr id="39" name="Graphic 50" descr="Email resource icon for the General Icons category."/>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565213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Email</a:t>
            </a:r>
            <a:endParaRPr lang="en-US" altLang="en-US" sz="1200">
              <a:solidFill>
                <a:schemeClr val="bg1"/>
              </a:solidFill>
              <a:latin typeface="Arial" panose="02080604020202020204" pitchFamily="34" charset="0"/>
              <a:cs typeface="Arial" panose="02080604020202020204" pitchFamily="34" charset="0"/>
            </a:endParaRPr>
          </a:p>
        </p:txBody>
      </p:sp>
      <p:pic>
        <p:nvPicPr>
          <p:cNvPr id="9" name="Graphic 16" descr="Metrics, Data visualization resource icon for the General Icons category."/>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6677613"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Metrics,</a:t>
            </a:r>
            <a:br>
              <a:rPr lang="en-US" altLang="en-US" sz="1200">
                <a:solidFill>
                  <a:schemeClr val="bg1"/>
                </a:solidFill>
                <a:latin typeface="Arial" panose="02080604020202020204" pitchFamily="34" charset="0"/>
                <a:cs typeface="Arial" panose="02080604020202020204" pitchFamily="34" charset="0"/>
              </a:rPr>
            </a:br>
            <a:r>
              <a:rPr lang="en-US" altLang="en-US" sz="1200">
                <a:solidFill>
                  <a:schemeClr val="bg1"/>
                </a:solidFill>
                <a:latin typeface="Arial" panose="02080604020202020204" pitchFamily="34" charset="0"/>
                <a:cs typeface="Arial" panose="02080604020202020204" pitchFamily="34" charset="0"/>
              </a:rPr>
              <a:t>Data visualization</a:t>
            </a:r>
            <a:endParaRPr lang="en-US" altLang="en-US" sz="1200">
              <a:solidFill>
                <a:schemeClr val="bg1"/>
              </a:solidFill>
              <a:latin typeface="Arial" panose="02080604020202020204" pitchFamily="34" charset="0"/>
              <a:cs typeface="Arial" panose="02080604020202020204" pitchFamily="34" charset="0"/>
            </a:endParaRPr>
          </a:p>
        </p:txBody>
      </p:sp>
      <p:pic>
        <p:nvPicPr>
          <p:cNvPr id="34" name="Graphic 14" descr="Git repository resource icon for the General Icons category."/>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770309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Git repository</a:t>
            </a:r>
            <a:endParaRPr lang="en-US" altLang="en-US" sz="1200">
              <a:solidFill>
                <a:schemeClr val="bg1"/>
              </a:solidFill>
              <a:latin typeface="Arial" panose="02080604020202020204" pitchFamily="34" charset="0"/>
              <a:cs typeface="Arial" panose="02080604020202020204" pitchFamily="34" charset="0"/>
            </a:endParaRPr>
          </a:p>
        </p:txBody>
      </p:sp>
      <p:pic>
        <p:nvPicPr>
          <p:cNvPr id="26" name="Graphic 13" descr="AWS Management Console resource icon for the General Icons category."/>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872857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AWS Management Console</a:t>
            </a:r>
            <a:endParaRPr lang="en-US" altLang="en-US" sz="1200">
              <a:solidFill>
                <a:schemeClr val="bg1"/>
              </a:solidFill>
              <a:latin typeface="Arial" panose="02080604020202020204" pitchFamily="34" charset="0"/>
              <a:cs typeface="Arial" panose="02080604020202020204" pitchFamily="34" charset="0"/>
            </a:endParaRPr>
          </a:p>
        </p:txBody>
      </p:sp>
      <p:pic>
        <p:nvPicPr>
          <p:cNvPr id="36" name="Graphic 17" descr="Camera resource icon for the General Icons category."/>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9754056"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Camera</a:t>
            </a:r>
            <a:endParaRPr lang="en-US" altLang="en-US" sz="1200">
              <a:solidFill>
                <a:schemeClr val="bg1"/>
              </a:solidFill>
              <a:latin typeface="Arial" panose="02080604020202020204" pitchFamily="34" charset="0"/>
              <a:cs typeface="Arial" panose="02080604020202020204" pitchFamily="34" charset="0"/>
            </a:endParaRPr>
          </a:p>
        </p:txBody>
      </p:sp>
      <p:pic>
        <p:nvPicPr>
          <p:cNvPr id="3" name="Graphic 18" descr="Question resource icon for the General Icons category."/>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10779533" y="391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Question</a:t>
            </a:r>
            <a:endParaRPr lang="en-US" altLang="en-US" sz="1200">
              <a:solidFill>
                <a:schemeClr val="bg1"/>
              </a:solidFill>
              <a:latin typeface="Arial" panose="02080604020202020204" pitchFamily="34" charset="0"/>
              <a:cs typeface="Arial" panose="02080604020202020204" pitchFamily="34" charset="0"/>
            </a:endParaRPr>
          </a:p>
        </p:txBody>
      </p:sp>
      <p:pic>
        <p:nvPicPr>
          <p:cNvPr id="6" name="Graphic 15" descr="Gear resource icon for the General Icons category."/>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2575696" y="502998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Gear</a:t>
            </a:r>
            <a:endParaRPr lang="en-US" altLang="en-US" sz="1200">
              <a:solidFill>
                <a:schemeClr val="bg1"/>
              </a:solidFill>
              <a:latin typeface="Arial" panose="02080604020202020204" pitchFamily="34" charset="0"/>
              <a:cs typeface="Arial" panose="02080604020202020204" pitchFamily="34" charset="0"/>
            </a:endParaRPr>
          </a:p>
        </p:txBody>
      </p:sp>
      <p:pic>
        <p:nvPicPr>
          <p:cNvPr id="41" name="Graphic 15" descr="Recover resource icon for the General Icons category."/>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3601176" y="502998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Recover</a:t>
            </a:r>
            <a:endParaRPr lang="en-US" altLang="en-US" sz="120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6" name="Slide Number Placeholder 5"/>
          <p:cNvSpPr>
            <a:spLocks noGrp="1"/>
          </p:cNvSpPr>
          <p:nvPr>
            <p:ph type="sldNum" sz="quarter" idx="10"/>
          </p:nvPr>
        </p:nvSpPr>
        <p:spPr/>
        <p:txBody>
          <a:bodyPr/>
          <a:lstStyle/>
          <a:p>
            <a:fld id="{EB4B8DE2-A4E8-46E4-8BBF-D75455EFF32C}" type="slidenum">
              <a:rPr lang="en-US" smtClean="0"/>
            </a:fld>
            <a:endParaRPr lang="en-US"/>
          </a:p>
        </p:txBody>
      </p:sp>
      <p:sp>
        <p:nvSpPr>
          <p:cNvPr id="68609" name="Title 3"/>
          <p:cNvSpPr>
            <a:spLocks noGrp="1" noChangeArrowheads="1"/>
          </p:cNvSpPr>
          <p:nvPr>
            <p:ph type="ctrTitle"/>
          </p:nvPr>
        </p:nvSpPr>
        <p:spPr/>
        <p:txBody>
          <a:bodyPr/>
          <a:lstStyle/>
          <a:p>
            <a:r>
              <a:rPr lang="en-US" altLang="en-US"/>
              <a:t>Analytics</a:t>
            </a:r>
            <a:endParaRPr lang="en-US" altLang="en-US"/>
          </a:p>
        </p:txBody>
      </p:sp>
      <p:pic>
        <p:nvPicPr>
          <p:cNvPr id="68613" name="Graphic 13" descr="Analytic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1"/>
          </p:nvPr>
        </p:nvSpPr>
        <p:spPr/>
        <p:txBody>
          <a:bodyPr/>
          <a:lstStyle/>
          <a:p>
            <a:fld id="{EB4B8DE2-A4E8-46E4-8BBF-D75455EFF32C}" type="slidenum">
              <a:rPr lang="en-US" smtClean="0"/>
            </a:fld>
            <a:endParaRPr lang="en-US"/>
          </a:p>
        </p:txBody>
      </p:sp>
      <p:sp>
        <p:nvSpPr>
          <p:cNvPr id="69636" name="Title 1"/>
          <p:cNvSpPr>
            <a:spLocks noGrp="1" noChangeArrowheads="1"/>
          </p:cNvSpPr>
          <p:nvPr>
            <p:ph type="title"/>
          </p:nvPr>
        </p:nvSpPr>
        <p:spPr/>
        <p:txBody>
          <a:bodyPr/>
          <a:lstStyle/>
          <a:p>
            <a:pPr>
              <a:tabLst>
                <a:tab pos="10913745" algn="l"/>
              </a:tabLst>
            </a:pPr>
            <a:r>
              <a:rPr lang="en-US" altLang="en-US" dirty="0"/>
              <a:t>Analytics	1/6</a:t>
            </a:r>
            <a:endParaRPr lang="en-US" altLang="en-US" dirty="0"/>
          </a:p>
        </p:txBody>
      </p:sp>
      <p:pic>
        <p:nvPicPr>
          <p:cNvPr id="33" name="Graphic 8" descr="Amazon CloudSearch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2913" y="1184275"/>
            <a:ext cx="758952" cy="7589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CloudSearch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6" descr="Search documents resource icon for the Amazon CloudSearch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210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Search documents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1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EMR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9" descr="Cluster resource icon for the Amazon EMR&#10;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898767"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12" descr="HDFS cluster resource icon for the Amazon EMR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921483"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HDFS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14" descr="EMR engine resource icon for the Amazon EMR service."/>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898767" y="38875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EMR engine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 name="Straight Connector 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533137"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Lake Formation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6" descr="Data lake resource icon for the AWS Lake Formation service."/>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71221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Data lake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p:cNvSpPr>
            <a:spLocks noGrp="1" noChangeArrowheads="1"/>
          </p:cNvSpPr>
          <p:nvPr>
            <p:ph type="title"/>
          </p:nvPr>
        </p:nvSpPr>
        <p:spPr/>
        <p:txBody>
          <a:bodyPr/>
          <a:lstStyle/>
          <a:p>
            <a:pPr eaLnBrk="1" hangingPunct="1"/>
            <a:r>
              <a:rPr lang="en-US" altLang="en-US"/>
              <a:t>Contents</a:t>
            </a:r>
            <a:endParaRPr lang="en-US" altLang="en-US"/>
          </a:p>
        </p:txBody>
      </p:sp>
      <p:sp>
        <p:nvSpPr>
          <p:cNvPr id="40962" name="Content Placeholder 6"/>
          <p:cNvSpPr>
            <a:spLocks noGrp="1" noChangeArrowheads="1"/>
          </p:cNvSpPr>
          <p:nvPr>
            <p:ph type="body" sz="quarter" idx="12"/>
          </p:nvPr>
        </p:nvSpPr>
        <p:spPr/>
        <p:txBody>
          <a:bodyPr/>
          <a:lstStyle/>
          <a:p>
            <a:pPr eaLnBrk="1" hangingPunct="1">
              <a:lnSpc>
                <a:spcPct val="150000"/>
              </a:lnSpc>
            </a:pPr>
            <a:r>
              <a:rPr lang="en-US" altLang="en-US">
                <a:hlinkClick r:id="rId1" action="ppaction://hlinksldjump"/>
              </a:rPr>
              <a:t>Introduction</a:t>
            </a:r>
            <a:endParaRPr lang="en-US" altLang="en-US"/>
          </a:p>
          <a:p>
            <a:pPr eaLnBrk="1" hangingPunct="1">
              <a:lnSpc>
                <a:spcPct val="150000"/>
              </a:lnSpc>
            </a:pPr>
            <a:r>
              <a:rPr lang="en-US" altLang="en-US">
                <a:hlinkClick r:id="rId2" action="ppaction://hlinksldjump"/>
              </a:rPr>
              <a:t>System</a:t>
            </a:r>
            <a:endParaRPr lang="en-US" altLang="en-US"/>
          </a:p>
          <a:p>
            <a:pPr eaLnBrk="1" hangingPunct="1">
              <a:lnSpc>
                <a:spcPct val="150000"/>
              </a:lnSpc>
            </a:pPr>
            <a:r>
              <a:rPr lang="en-US" altLang="en-US">
                <a:hlinkClick r:id="rId3" action="ppaction://hlinksldjump"/>
              </a:rPr>
              <a:t>Guidelines</a:t>
            </a:r>
            <a:endParaRPr lang="en-US" altLang="en-US">
              <a:hlinkClick r:id="rId4" action="ppaction://hlinksldjump"/>
            </a:endParaRPr>
          </a:p>
          <a:p>
            <a:pPr eaLnBrk="1" hangingPunct="1">
              <a:lnSpc>
                <a:spcPct val="150000"/>
              </a:lnSpc>
            </a:pPr>
            <a:r>
              <a:rPr lang="en-US" altLang="en-US">
                <a:hlinkClick r:id="rId5" action="ppaction://hlinksldjump"/>
              </a:rPr>
              <a:t>Examples</a:t>
            </a:r>
            <a:endParaRPr lang="en-US" altLang="en-US"/>
          </a:p>
          <a:p>
            <a:pPr eaLnBrk="1" hangingPunct="1">
              <a:lnSpc>
                <a:spcPct val="150000"/>
              </a:lnSpc>
            </a:pPr>
            <a:r>
              <a:rPr lang="en-US" altLang="en-US">
                <a:hlinkClick r:id="rId6" action="ppaction://hlinksldjump"/>
              </a:rPr>
              <a:t>Elements</a:t>
            </a:r>
            <a:endParaRPr lang="en-US" altLang="en-US"/>
          </a:p>
        </p:txBody>
      </p:sp>
      <p:sp>
        <p:nvSpPr>
          <p:cNvPr id="7" name="Footer Placeholder 6"/>
          <p:cNvSpPr>
            <a:spLocks noGrp="1"/>
          </p:cNvSpPr>
          <p:nvPr>
            <p:ph type="ftr" sz="quarter" idx="13"/>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4"/>
          </p:nvPr>
        </p:nvSpPr>
        <p:spPr/>
        <p:txBody>
          <a:bodyPr/>
          <a:lstStyle/>
          <a:p>
            <a:fld id="{EB4B8DE2-A4E8-46E4-8BBF-D75455EFF32C}"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0661" name="Title 1"/>
          <p:cNvSpPr>
            <a:spLocks noGrp="1" noChangeArrowheads="1"/>
          </p:cNvSpPr>
          <p:nvPr>
            <p:ph type="title"/>
          </p:nvPr>
        </p:nvSpPr>
        <p:spPr/>
        <p:txBody>
          <a:bodyPr/>
          <a:lstStyle/>
          <a:p>
            <a:pPr>
              <a:tabLst>
                <a:tab pos="10913745" algn="l"/>
              </a:tabLst>
            </a:pPr>
            <a:r>
              <a:rPr lang="en-US" altLang="en-US" dirty="0"/>
              <a:t>Analytics	2/6</a:t>
            </a:r>
            <a:endParaRPr lang="en-US" altLang="en-US" dirty="0"/>
          </a:p>
        </p:txBody>
      </p:sp>
      <p:pic>
        <p:nvPicPr>
          <p:cNvPr id="30" name="Graphic 6" descr="Amazon Kinesis Video Stream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29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Data Firehose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t>(successor to Kinesis Data Firehose)</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Service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Apache Flink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1"/>
          </p:nvPr>
        </p:nvSpPr>
        <p:spPr/>
        <p:txBody>
          <a:bodyPr/>
          <a:lstStyle/>
          <a:p>
            <a:fld id="{EB4B8DE2-A4E8-46E4-8BBF-D75455EFF32C}" type="slidenum">
              <a:rPr lang="en-US" smtClean="0"/>
            </a:fld>
            <a:endParaRPr lang="en-US"/>
          </a:p>
        </p:txBody>
      </p:sp>
      <p:sp>
        <p:nvSpPr>
          <p:cNvPr id="71685" name="Title 1"/>
          <p:cNvSpPr>
            <a:spLocks noGrp="1" noChangeArrowheads="1"/>
          </p:cNvSpPr>
          <p:nvPr>
            <p:ph type="title"/>
          </p:nvPr>
        </p:nvSpPr>
        <p:spPr/>
        <p:txBody>
          <a:bodyPr/>
          <a:lstStyle/>
          <a:p>
            <a:pPr>
              <a:tabLst>
                <a:tab pos="10913745" algn="l"/>
              </a:tabLst>
            </a:pPr>
            <a:r>
              <a:rPr lang="en-US" altLang="en-US" dirty="0"/>
              <a:t>Analytics	3/6</a:t>
            </a:r>
            <a:endParaRPr lang="en-US" altLang="en-US" dirty="0"/>
          </a:p>
        </p:txBody>
      </p:sp>
      <p:pic>
        <p:nvPicPr>
          <p:cNvPr id="39" name="Graphic 6" descr="AWS Glu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45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53" descr="Crawler resource icon for the AWS Glu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972" y="2809101"/>
            <a:ext cx="457200" cy="457200"/>
          </a:xfrm>
          <a:prstGeom prst="rect">
            <a:avLst/>
          </a:prstGeom>
        </p:spPr>
      </p:pic>
      <p:sp>
        <p:nvSpPr>
          <p:cNvPr id="53" name="TextBox 16"/>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Crawler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55" descr="AWS Glue Data Catalog resource icon for the AWS Glu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6809" y="2809875"/>
            <a:ext cx="457200" cy="457200"/>
          </a:xfrm>
          <a:prstGeom prst="rect">
            <a:avLst/>
          </a:prstGeom>
        </p:spPr>
      </p:pic>
      <p:sp>
        <p:nvSpPr>
          <p:cNvPr id="55" name="TextBox 24"/>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Catalog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AWS Glue for Ray resource icon for the AWS Glue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28972" y="4001010"/>
            <a:ext cx="457200" cy="457200"/>
          </a:xfrm>
          <a:prstGeom prst="rect">
            <a:avLst/>
          </a:prstGeom>
        </p:spPr>
      </p:pic>
      <p:sp>
        <p:nvSpPr>
          <p:cNvPr id="57" name="TextBox 16"/>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for Ray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59" descr="AWS Glue Data Quality resource icon for the AWS Glue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9337" y="4001010"/>
            <a:ext cx="457200" cy="457200"/>
          </a:xfrm>
          <a:prstGeom prst="rect">
            <a:avLst/>
          </a:prstGeom>
        </p:spPr>
      </p:pic>
      <p:sp>
        <p:nvSpPr>
          <p:cNvPr id="59" name="TextBox 24"/>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Data Quality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1" name="Straight Connector 6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5246939" y="1184275"/>
            <a:ext cx="762000" cy="762000"/>
          </a:xfrm>
          <a:prstGeom prst="rect">
            <a:avLst/>
          </a:prstGeom>
        </p:spPr>
      </p:pic>
      <p:sp>
        <p:nvSpPr>
          <p:cNvPr id="64" name="TextBox 10"/>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Glue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Elastic Views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62" name="Straight Connector 6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532101"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OpenSearch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67" descr="Index resource icon for the Amazon OpenSearch Service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04838" y="2809875"/>
            <a:ext cx="457200" cy="457200"/>
          </a:xfrm>
          <a:prstGeom prst="rect">
            <a:avLst/>
          </a:prstGeom>
        </p:spPr>
      </p:pic>
      <p:sp>
        <p:nvSpPr>
          <p:cNvPr id="67" name="TextBox 24"/>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69" descr="Data node resource icon for the Amazon OpenSearch Service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95395" y="2809101"/>
            <a:ext cx="457200" cy="457200"/>
          </a:xfrm>
          <a:prstGeom prst="rect">
            <a:avLst/>
          </a:prstGeom>
        </p:spPr>
      </p:pic>
      <p:sp>
        <p:nvSpPr>
          <p:cNvPr id="69" name="TextBox 16"/>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2" name="Graphic 71" descr="UltraWarm node resource icon for the Amazon OpenSearch Service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20456" y="2809101"/>
            <a:ext cx="457200" cy="457200"/>
          </a:xfrm>
          <a:prstGeom prst="rect">
            <a:avLst/>
          </a:prstGeom>
        </p:spPr>
      </p:pic>
      <p:sp>
        <p:nvSpPr>
          <p:cNvPr id="71" name="TextBox 16"/>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UltraWarm</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73" descr="Cluster Administrator node resource icon for the Amazon OpenSearch Service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28265" y="2809101"/>
            <a:ext cx="457200" cy="457200"/>
          </a:xfrm>
          <a:prstGeom prst="rect">
            <a:avLst/>
          </a:prstGeom>
        </p:spPr>
      </p:pic>
      <p:sp>
        <p:nvSpPr>
          <p:cNvPr id="73" name="TextBox 24"/>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Cluster Administrator node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OpenSearch Dashboards resource icon for the Amazon OpenSearch Service service."/>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7204838" y="4001010"/>
            <a:ext cx="457200" cy="457200"/>
          </a:xfrm>
          <a:prstGeom prst="rect">
            <a:avLst/>
          </a:prstGeom>
        </p:spPr>
      </p:pic>
      <p:sp>
        <p:nvSpPr>
          <p:cNvPr id="75" name="TextBox 24"/>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OpenSearch Dashboards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Traces resource icon for the Amazon OpenSearch Service service."/>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8395395" y="4000236"/>
            <a:ext cx="457200" cy="457200"/>
          </a:xfrm>
          <a:prstGeom prst="rect">
            <a:avLst/>
          </a:prstGeom>
        </p:spPr>
      </p:pic>
      <p:sp>
        <p:nvSpPr>
          <p:cNvPr id="77" name="TextBox 16"/>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Traces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Observability resource icon for the Amazon OpenSearch Service service."/>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9620456" y="4000236"/>
            <a:ext cx="457200" cy="457200"/>
          </a:xfrm>
          <a:prstGeom prst="rect">
            <a:avLst/>
          </a:prstGeom>
        </p:spPr>
      </p:pic>
      <p:sp>
        <p:nvSpPr>
          <p:cNvPr id="79" name="TextBox 16"/>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Observability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 descr="OpenSearch Ingestion resource icon for the Amazon OpenSearch Service service."/>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10849237" y="4017030"/>
            <a:ext cx="457200" cy="457200"/>
          </a:xfrm>
          <a:prstGeom prst="rect">
            <a:avLst/>
          </a:prstGeom>
        </p:spPr>
      </p:pic>
      <p:sp>
        <p:nvSpPr>
          <p:cNvPr id="3" name="TextBox 16"/>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OpenSearch Ingestion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2709" name="Title 1"/>
          <p:cNvSpPr>
            <a:spLocks noGrp="1" noChangeArrowheads="1"/>
          </p:cNvSpPr>
          <p:nvPr>
            <p:ph type="title"/>
          </p:nvPr>
        </p:nvSpPr>
        <p:spPr/>
        <p:txBody>
          <a:bodyPr/>
          <a:lstStyle/>
          <a:p>
            <a:pPr>
              <a:tabLst>
                <a:tab pos="10913745" algn="l"/>
              </a:tabLst>
            </a:pPr>
            <a:r>
              <a:rPr lang="en-US" altLang="en-US" dirty="0"/>
              <a:t>Analytics	4/6</a:t>
            </a:r>
            <a:endParaRPr lang="en-US" altLang="en-US" dirty="0"/>
          </a:p>
        </p:txBody>
      </p:sp>
      <p:pic>
        <p:nvPicPr>
          <p:cNvPr id="19" name="Graphic 23" descr="Amazon Redshift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583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Redshift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Dense compute node resource icon for the Amazon Redshift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6224" y="2800837"/>
            <a:ext cx="457200" cy="457200"/>
          </a:xfrm>
          <a:prstGeom prst="rect">
            <a:avLst/>
          </a:prstGeom>
        </p:spPr>
      </p:pic>
      <p:sp>
        <p:nvSpPr>
          <p:cNvPr id="22" name="TextBox 21"/>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compute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Dense storage node resource icon for the Amazon Redshift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9378" y="2798142"/>
            <a:ext cx="457200" cy="457200"/>
          </a:xfrm>
          <a:prstGeom prst="rect">
            <a:avLst/>
          </a:prstGeom>
        </p:spPr>
      </p:pic>
      <p:sp>
        <p:nvSpPr>
          <p:cNvPr id="23" name="TextBox 22"/>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storage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RA3 resource icon for the Amazon Redshift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0048" y="2799449"/>
            <a:ext cx="457200" cy="457200"/>
          </a:xfrm>
          <a:prstGeom prst="rect">
            <a:avLst/>
          </a:prstGeom>
        </p:spPr>
      </p:pic>
      <p:sp>
        <p:nvSpPr>
          <p:cNvPr id="27" name="TextBox 26"/>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RA3</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Query Editor v2.0 resource icon for the Amazon Redshift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1152" y="2810200"/>
            <a:ext cx="457200" cy="457200"/>
          </a:xfrm>
          <a:prstGeom prst="rect">
            <a:avLst/>
          </a:prstGeom>
        </p:spPr>
      </p:pic>
      <p:sp>
        <p:nvSpPr>
          <p:cNvPr id="18" name="TextBox 17"/>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Query Editor v2.0</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Redshift ML resource icon for the Amazon Redshift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8635" y="3992181"/>
            <a:ext cx="457200" cy="457200"/>
          </a:xfrm>
          <a:prstGeom prst="rect">
            <a:avLst/>
          </a:prstGeom>
        </p:spPr>
      </p:pic>
      <p:sp>
        <p:nvSpPr>
          <p:cNvPr id="33" name="TextBox 24"/>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Redshift ML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Data sharing governance resource icon for the Amazon Redshift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79378" y="3992181"/>
            <a:ext cx="457200" cy="457200"/>
          </a:xfrm>
          <a:prstGeom prst="rect">
            <a:avLst/>
          </a:prstGeom>
        </p:spPr>
      </p:pic>
      <p:sp>
        <p:nvSpPr>
          <p:cNvPr id="10" name="TextBox 9"/>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sharing governance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descr="Auto-copy resource icon for the Amazon Redshift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50153" y="3992181"/>
            <a:ext cx="457200" cy="457200"/>
          </a:xfrm>
          <a:prstGeom prst="rect">
            <a:avLst/>
          </a:prstGeom>
        </p:spPr>
      </p:pic>
      <p:sp>
        <p:nvSpPr>
          <p:cNvPr id="17" name="TextBox 16"/>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Auto-copy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descr="Streaming Ingestion resource icon for the Amazon Redshift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1152" y="3992181"/>
            <a:ext cx="457200" cy="457200"/>
          </a:xfrm>
          <a:prstGeom prst="rect">
            <a:avLst/>
          </a:prstGeom>
        </p:spPr>
      </p:pic>
      <p:sp>
        <p:nvSpPr>
          <p:cNvPr id="14" name="TextBox 24"/>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Streaming Ingestion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25734"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Paginated Reports resource icon for the Amazon QuickSight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97744" y="2810200"/>
            <a:ext cx="457200" cy="457200"/>
          </a:xfrm>
          <a:prstGeom prst="rect">
            <a:avLst/>
          </a:prstGeom>
        </p:spPr>
      </p:pic>
      <p:sp>
        <p:nvSpPr>
          <p:cNvPr id="39" name="TextBox 16"/>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Paginated Reports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98207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Data Pipeline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3730" name="Title 1"/>
          <p:cNvSpPr>
            <a:spLocks noGrp="1" noChangeArrowheads="1"/>
          </p:cNvSpPr>
          <p:nvPr>
            <p:ph type="title"/>
          </p:nvPr>
        </p:nvSpPr>
        <p:spPr/>
        <p:txBody>
          <a:bodyPr/>
          <a:lstStyle/>
          <a:p>
            <a:pPr>
              <a:tabLst>
                <a:tab pos="10913745" algn="l"/>
              </a:tabLst>
            </a:pPr>
            <a:r>
              <a:rPr lang="en-US" altLang="en-US" dirty="0"/>
              <a:t>Analytics	5/6</a:t>
            </a:r>
            <a:endParaRPr lang="en-US" altLang="en-US" dirty="0"/>
          </a:p>
        </p:txBody>
      </p:sp>
      <p:pic>
        <p:nvPicPr>
          <p:cNvPr id="27" name="Graphic 26" descr="Amazon Managed Streaming for Apache Kafka (Amazon MSK)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16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Streaming for Apache Kafka</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MSK)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7" descr="Amazon MSK Connect resource icon for the Amazon Managed Streaming for Apache Kafka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17850"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MSK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1" name="Straight Connector 3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4922"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7" descr="AWS Data Exchange for APIs resource icon for the AWS Data Exchange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40060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 for APIs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533137" y="1184275"/>
            <a:ext cx="762000" cy="762000"/>
          </a:xfrm>
          <a:prstGeom prst="rect">
            <a:avLst/>
          </a:prstGeom>
        </p:spPr>
      </p:pic>
      <p:sp>
        <p:nvSpPr>
          <p:cNvPr id="38"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Glue DataBrew</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0" name="Straight Connector 3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207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FinSpace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5" name="Slide Number Placeholder 4"/>
          <p:cNvSpPr>
            <a:spLocks noGrp="1"/>
          </p:cNvSpPr>
          <p:nvPr>
            <p:ph type="sldNum" sz="quarter" idx="11"/>
          </p:nvPr>
        </p:nvSpPr>
        <p:spPr/>
        <p:txBody>
          <a:bodyPr/>
          <a:lstStyle/>
          <a:p>
            <a:fld id="{EB4B8DE2-A4E8-46E4-8BBF-D75455EFF32C}" type="slidenum">
              <a:rPr lang="en-US" smtClean="0"/>
            </a:fld>
            <a:endParaRPr lang="en-US"/>
          </a:p>
        </p:txBody>
      </p:sp>
      <p:sp>
        <p:nvSpPr>
          <p:cNvPr id="73730" name="Title 1"/>
          <p:cNvSpPr>
            <a:spLocks noGrp="1" noChangeArrowheads="1"/>
          </p:cNvSpPr>
          <p:nvPr>
            <p:ph type="title"/>
          </p:nvPr>
        </p:nvSpPr>
        <p:spPr/>
        <p:txBody>
          <a:bodyPr/>
          <a:lstStyle/>
          <a:p>
            <a:pPr>
              <a:tabLst>
                <a:tab pos="10913745" algn="l"/>
              </a:tabLst>
            </a:pPr>
            <a:r>
              <a:rPr lang="en-US" altLang="en-US" dirty="0"/>
              <a:t>Analytics	6/6</a:t>
            </a:r>
            <a:endParaRPr lang="en-US" altLang="en-US" dirty="0"/>
          </a:p>
        </p:txBody>
      </p:sp>
      <p:pic>
        <p:nvPicPr>
          <p:cNvPr id="26" name="Graphic 25" descr="Amazon DataZon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16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DataZone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6" descr="Business data catalog resource icon for the Amazon DataZone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46426"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Business data catalog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8" descr="Data portal resource icon for the Amazon DataZone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6426" y="3883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portal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17" descr="Data projects resource icon for the Amazon DataZone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6426" y="498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projects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4922"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Clean Rooms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32101"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Athena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Data source connectors resource icon for the Amazon Athena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1119" y="2809101"/>
            <a:ext cx="457200" cy="457200"/>
          </a:xfrm>
          <a:prstGeom prst="rect">
            <a:avLst/>
          </a:prstGeom>
        </p:spPr>
      </p:pic>
      <p:sp>
        <p:nvSpPr>
          <p:cNvPr id="41" name="TextBox 24"/>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Data source connectors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 name="Straight Connector 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98207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Entity Resolution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74754" name="Title 1"/>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5781" name="Title 1"/>
          <p:cNvSpPr>
            <a:spLocks noGrp="1" noChangeArrowheads="1"/>
          </p:cNvSpPr>
          <p:nvPr>
            <p:ph type="title"/>
          </p:nvPr>
        </p:nvSpPr>
        <p:spPr/>
        <p:txBody>
          <a:bodyPr/>
          <a:lstStyle/>
          <a:p>
            <a:pPr>
              <a:tabLst>
                <a:tab pos="10913745" algn="l"/>
              </a:tabLst>
            </a:pPr>
            <a:r>
              <a:rPr lang="en-US" altLang="en-US" dirty="0"/>
              <a:t>Application Integration	1/3</a:t>
            </a:r>
            <a:endParaRPr lang="en-US" altLang="en-US" dirty="0"/>
          </a:p>
        </p:txBody>
      </p:sp>
      <p:pic>
        <p:nvPicPr>
          <p:cNvPr id="29" name="Graphic 24" descr="Amazon Simple Notification Service (Amazon SN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Notification Service (Amazon SNS)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descr="Email notification resource icon for the Amazon SN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8488" y="2792413"/>
            <a:ext cx="457200" cy="457200"/>
          </a:xfrm>
          <a:prstGeom prst="rect">
            <a:avLst/>
          </a:prstGeom>
        </p:spPr>
      </p:pic>
      <p:sp>
        <p:nvSpPr>
          <p:cNvPr id="31" name="TextBox 18"/>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Email notification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3" descr="HTTP notification resource icon for the Amazon SN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3580" y="3883025"/>
            <a:ext cx="457200" cy="457200"/>
          </a:xfrm>
          <a:prstGeom prst="rect">
            <a:avLst/>
          </a:prstGeom>
        </p:spPr>
      </p:pic>
      <p:sp>
        <p:nvSpPr>
          <p:cNvPr id="33" name="TextBox 21"/>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HTTP notification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35" descr="Topic resource icon for the Amazon SN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6426" y="4997451"/>
            <a:ext cx="457200" cy="457200"/>
          </a:xfrm>
          <a:prstGeom prst="rect">
            <a:avLst/>
          </a:prstGeom>
        </p:spPr>
      </p:pic>
      <p:sp>
        <p:nvSpPr>
          <p:cNvPr id="35" name="TextBox 25"/>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Topic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Simple Queue Service (Amazon SQS)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40" descr="Message resource icon for the Amazon SQ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98294" y="2792413"/>
            <a:ext cx="457200" cy="457200"/>
          </a:xfrm>
          <a:prstGeom prst="rect">
            <a:avLst/>
          </a:prstGeom>
        </p:spPr>
      </p:pic>
      <p:sp>
        <p:nvSpPr>
          <p:cNvPr id="40" name="TextBox 19"/>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Message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Queue resource icon for the Amazon SQ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96483" y="3952875"/>
            <a:ext cx="457200" cy="457200"/>
          </a:xfrm>
          <a:prstGeom prst="rect">
            <a:avLst/>
          </a:prstGeom>
        </p:spPr>
      </p:pic>
      <p:sp>
        <p:nvSpPr>
          <p:cNvPr id="42" name="TextBox 22"/>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Queue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4" name="Straight Connector 4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MQ</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Broker resource icon for the Amazon MQ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02431" y="2792413"/>
            <a:ext cx="457200" cy="457200"/>
          </a:xfrm>
          <a:prstGeom prst="rect">
            <a:avLst/>
          </a:prstGeom>
        </p:spPr>
      </p:pic>
      <p:sp>
        <p:nvSpPr>
          <p:cNvPr id="47" name="TextBox 19" descr="Broker resource icon for the Amazon MQ service."/>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Broker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9" name="Straight Connector 4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AppSync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6805" name="Title 1"/>
          <p:cNvSpPr>
            <a:spLocks noGrp="1" noChangeArrowheads="1"/>
          </p:cNvSpPr>
          <p:nvPr>
            <p:ph type="title"/>
          </p:nvPr>
        </p:nvSpPr>
        <p:spPr/>
        <p:txBody>
          <a:bodyPr/>
          <a:lstStyle/>
          <a:p>
            <a:pPr>
              <a:tabLst>
                <a:tab pos="10913745" algn="l"/>
              </a:tabLst>
            </a:pPr>
            <a:r>
              <a:rPr lang="en-US" altLang="en-US" dirty="0"/>
              <a:t>Application Integration	2/3</a:t>
            </a:r>
            <a:endParaRPr lang="en-US" altLang="en-US" dirty="0"/>
          </a:p>
        </p:txBody>
      </p:sp>
      <p:pic>
        <p:nvPicPr>
          <p:cNvPr id="76804" name="Graphic 17" descr="AWS Step Function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Step Functions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7475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EventBridge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Event resource icon for the Amazon EventBridg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891" y="2702699"/>
            <a:ext cx="457200" cy="457200"/>
          </a:xfrm>
          <a:prstGeom prst="rect">
            <a:avLst/>
          </a:prstGeom>
        </p:spPr>
      </p:pic>
      <p:sp>
        <p:nvSpPr>
          <p:cNvPr id="76816" name="TextBox 18"/>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Event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3" descr="Rule resource icon for the Amazon EventBridge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4175" y="2697871"/>
            <a:ext cx="457200" cy="457200"/>
          </a:xfrm>
          <a:prstGeom prst="rect">
            <a:avLst/>
          </a:prstGeom>
        </p:spPr>
      </p:pic>
      <p:sp>
        <p:nvSpPr>
          <p:cNvPr id="76825" name="TextBox 26"/>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descr="SaaS event bus resource icon for the Amazon EventBridge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6696" y="2713715"/>
            <a:ext cx="457200" cy="457200"/>
          </a:xfrm>
          <a:prstGeom prst="rect">
            <a:avLst/>
          </a:prstGeom>
        </p:spPr>
      </p:pic>
      <p:sp>
        <p:nvSpPr>
          <p:cNvPr id="76819" name="TextBox 23"/>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SaaS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34" descr="Default event bus resource icon for the Amazon EventBridge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217" y="2696205"/>
            <a:ext cx="457200" cy="457200"/>
          </a:xfrm>
          <a:prstGeom prst="rect">
            <a:avLst/>
          </a:prstGeom>
        </p:spPr>
      </p:pic>
      <p:sp>
        <p:nvSpPr>
          <p:cNvPr id="76817" name="TextBox 20"/>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Default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35" descr="Custom event bus resource icon for the Amazon EventBridge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47713" y="3793072"/>
            <a:ext cx="457200" cy="457200"/>
          </a:xfrm>
          <a:prstGeom prst="rect">
            <a:avLst/>
          </a:prstGeom>
        </p:spPr>
      </p:pic>
      <p:sp>
        <p:nvSpPr>
          <p:cNvPr id="76818" name="TextBox 22"/>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Custom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descr="Schema resource icon for the Amazon EventBridge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3685" y="3783141"/>
            <a:ext cx="457200" cy="457200"/>
          </a:xfrm>
          <a:prstGeom prst="rect">
            <a:avLst/>
          </a:prstGeom>
        </p:spPr>
      </p:pic>
      <p:sp>
        <p:nvSpPr>
          <p:cNvPr id="28" name="TextBox 26"/>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Schema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descr="Schema registry resource icon for the Amazon EventBridge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16696" y="3801698"/>
            <a:ext cx="457200" cy="457200"/>
          </a:xfrm>
          <a:prstGeom prst="rect">
            <a:avLst/>
          </a:prstGeom>
        </p:spPr>
      </p:pic>
      <p:sp>
        <p:nvSpPr>
          <p:cNvPr id="30" name="TextBox 26"/>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Schema registry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25" descr="Scheduler resource icon for the Amazon EventBridge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98930" y="3787298"/>
            <a:ext cx="457200" cy="457200"/>
          </a:xfrm>
          <a:prstGeom prst="rect">
            <a:avLst/>
          </a:prstGeom>
        </p:spPr>
      </p:pic>
      <p:sp>
        <p:nvSpPr>
          <p:cNvPr id="3" name="TextBox 26"/>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Scheduler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30" descr="Pipes resource icon for the Amazon EventBridge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4257" y="4925064"/>
            <a:ext cx="457200" cy="457200"/>
          </a:xfrm>
          <a:prstGeom prst="rect">
            <a:avLst/>
          </a:prstGeom>
        </p:spPr>
      </p:pic>
      <p:sp>
        <p:nvSpPr>
          <p:cNvPr id="4" name="TextBox 22"/>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Pipes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77826" name="Title 1"/>
          <p:cNvSpPr>
            <a:spLocks noGrp="1" noChangeArrowheads="1"/>
          </p:cNvSpPr>
          <p:nvPr>
            <p:ph type="title"/>
          </p:nvPr>
        </p:nvSpPr>
        <p:spPr/>
        <p:txBody>
          <a:bodyPr/>
          <a:lstStyle/>
          <a:p>
            <a:pPr>
              <a:tabLst>
                <a:tab pos="10913745" algn="l"/>
              </a:tabLst>
            </a:pPr>
            <a:r>
              <a:rPr lang="en-US" altLang="en-US" dirty="0"/>
              <a:t>Application Integration	3/3</a:t>
            </a:r>
            <a:endParaRPr lang="en-US" altLang="en-US" dirty="0"/>
          </a:p>
        </p:txBody>
      </p:sp>
      <p:pic>
        <p:nvPicPr>
          <p:cNvPr id="22" name="Graphic 17" descr="Amazon AppFlow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AppFlow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3512" y="1181100"/>
            <a:ext cx="762000" cy="762000"/>
          </a:xfrm>
          <a:prstGeom prst="rect">
            <a:avLst/>
          </a:prstGeom>
        </p:spPr>
      </p:pic>
      <p:sp>
        <p:nvSpPr>
          <p:cNvPr id="25" name="TextBox 11"/>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Workflows for Apache Airflow</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MWAA)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B2B Data Interchange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Express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Workflows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24930" name="Title 1"/>
          <p:cNvSpPr>
            <a:spLocks noGrp="1" noChangeArrowheads="1"/>
          </p:cNvSpPr>
          <p:nvPr>
            <p:ph type="ctrTitle"/>
          </p:nvPr>
        </p:nvSpPr>
        <p:spPr>
          <a:xfrm>
            <a:off x="291226" y="2069559"/>
            <a:ext cx="6405907" cy="2251180"/>
          </a:xfrm>
        </p:spPr>
        <p:txBody>
          <a:bodyPr/>
          <a:lstStyle/>
          <a:p>
            <a:r>
              <a:rPr lang="en-US" altLang="en-US" dirty="0"/>
              <a:t>Artificial Intelligence</a:t>
            </a:r>
            <a:endParaRPr lang="en-US" altLang="en-US" dirty="0"/>
          </a:p>
        </p:txBody>
      </p:sp>
      <p:pic>
        <p:nvPicPr>
          <p:cNvPr id="124929" name="Graphic 7" descr="Artificial Intelligenc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p:cNvSpPr>
            <a:spLocks noGrp="1"/>
          </p:cNvSpPr>
          <p:nvPr>
            <p:ph type="ftr" sz="quarter" idx="10"/>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4"/>
          </p:nvPr>
        </p:nvSpPr>
        <p:spPr/>
        <p:txBody>
          <a:bodyPr/>
          <a:lstStyle/>
          <a:p>
            <a:fld id="{EB4B8DE2-A4E8-46E4-8BBF-D75455EFF32C}" type="slidenum">
              <a:rPr lang="en-US" smtClean="0"/>
            </a:fld>
            <a:endParaRPr lang="en-US"/>
          </a:p>
        </p:txBody>
      </p:sp>
      <p:sp>
        <p:nvSpPr>
          <p:cNvPr id="37889" name="Title 4"/>
          <p:cNvSpPr>
            <a:spLocks noGrp="1" noChangeArrowheads="1"/>
          </p:cNvSpPr>
          <p:nvPr>
            <p:ph type="ctrTitle"/>
          </p:nvPr>
        </p:nvSpPr>
        <p:spPr/>
        <p:txBody>
          <a:bodyPr/>
          <a:lstStyle/>
          <a:p>
            <a:r>
              <a:rPr lang="en-US" altLang="en-US" dirty="0"/>
              <a:t>Introduction</a:t>
            </a:r>
            <a:endParaRPr lang="en-US" altLang="en-US" dirty="0"/>
          </a:p>
        </p:txBody>
      </p:sp>
      <p:sp>
        <p:nvSpPr>
          <p:cNvPr id="6" name="Subtitle 5"/>
          <p:cNvSpPr>
            <a:spLocks noGrp="1"/>
          </p:cNvSpPr>
          <p:nvPr>
            <p:ph type="subTitle" idx="1"/>
          </p:nvPr>
        </p:nvSpPr>
        <p:spPr>
          <a:xfrm>
            <a:off x="336719" y="3914095"/>
            <a:ext cx="9703019" cy="978729"/>
          </a:xfrm>
        </p:spPr>
        <p:txBody>
          <a:bodyPr/>
          <a:lstStyle/>
          <a:p>
            <a:r>
              <a:rPr lang="en-US" dirty="0"/>
              <a:t>About the deck and guidance for getting started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5957" name="Title 1"/>
          <p:cNvSpPr>
            <a:spLocks noGrp="1" noChangeArrowheads="1"/>
          </p:cNvSpPr>
          <p:nvPr>
            <p:ph type="title"/>
          </p:nvPr>
        </p:nvSpPr>
        <p:spPr/>
        <p:txBody>
          <a:bodyPr/>
          <a:lstStyle/>
          <a:p>
            <a:pPr>
              <a:tabLst>
                <a:tab pos="11313795" algn="r"/>
              </a:tabLst>
            </a:pPr>
            <a:r>
              <a:rPr lang="en-US" altLang="en-US" dirty="0"/>
              <a:t>Artificial Intelligence	1/10</a:t>
            </a:r>
            <a:endParaRPr lang="en-US" altLang="en-US" dirty="0"/>
          </a:p>
        </p:txBody>
      </p:sp>
      <p:pic>
        <p:nvPicPr>
          <p:cNvPr id="20" name="Graphic 17" descr="Amazon Comprehend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Inference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Forecast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7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Lex</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6981" name="Title 1"/>
          <p:cNvSpPr>
            <a:spLocks noGrp="1" noChangeArrowheads="1"/>
          </p:cNvSpPr>
          <p:nvPr>
            <p:ph type="title"/>
          </p:nvPr>
        </p:nvSpPr>
        <p:spPr/>
        <p:txBody>
          <a:bodyPr/>
          <a:lstStyle/>
          <a:p>
            <a:pPr>
              <a:tabLst>
                <a:tab pos="11313795" algn="r"/>
              </a:tabLst>
            </a:pPr>
            <a:r>
              <a:rPr lang="en-US" altLang="en-US" dirty="0"/>
              <a:t>Artificial Intelligence	2/10</a:t>
            </a:r>
            <a:endParaRPr lang="en-US" altLang="en-US" dirty="0"/>
          </a:p>
        </p:txBody>
      </p:sp>
      <p:pic>
        <p:nvPicPr>
          <p:cNvPr id="36" name="Graphic 6" descr="Amazon Personaliz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Personalize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Polly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1" name="Straight Connector 40"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Rekognition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Amazon Rekognition image resource icon for the Amazon Rekognition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6550" y="2794000"/>
            <a:ext cx="457200" cy="457200"/>
          </a:xfrm>
          <a:prstGeom prst="rect">
            <a:avLst/>
          </a:prstGeom>
        </p:spPr>
      </p:pic>
      <p:sp>
        <p:nvSpPr>
          <p:cNvPr id="45" name="TextBox 16"/>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Amazon Rekognition video resource icon for the Amazon Rekognition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58032" y="3859388"/>
            <a:ext cx="457200" cy="457200"/>
          </a:xfrm>
          <a:prstGeom prst="rect">
            <a:avLst/>
          </a:prstGeom>
        </p:spPr>
      </p:pic>
      <p:sp>
        <p:nvSpPr>
          <p:cNvPr id="46" name="TextBox 17"/>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video</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4" name="Straight Connector 43"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SageMaker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descr="Notebook resource icon for the Amazon SageMaker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89787" y="2794463"/>
            <a:ext cx="457200" cy="457200"/>
          </a:xfrm>
          <a:prstGeom prst="rect">
            <a:avLst/>
          </a:prstGeom>
        </p:spPr>
      </p:pic>
      <p:sp>
        <p:nvSpPr>
          <p:cNvPr id="51" name="TextBox 19"/>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58" descr="Canvas resource icon for the Amazon SageMaker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54979" y="2794000"/>
            <a:ext cx="457200" cy="457200"/>
          </a:xfrm>
          <a:prstGeom prst="rect">
            <a:avLst/>
          </a:prstGeom>
        </p:spPr>
      </p:pic>
      <p:sp>
        <p:nvSpPr>
          <p:cNvPr id="54" name="TextBox 19"/>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Canvas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1" name="Graphic 60" descr="Model resource icon for the Amazon SageMaker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04254" y="3861839"/>
            <a:ext cx="457200" cy="457200"/>
          </a:xfrm>
          <a:prstGeom prst="rect">
            <a:avLst/>
          </a:prstGeom>
        </p:spPr>
      </p:pic>
      <p:sp>
        <p:nvSpPr>
          <p:cNvPr id="52" name="TextBox 20"/>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Model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59" descr="Train resource icon for the Amazon SageMaker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68005" y="3882839"/>
            <a:ext cx="457200" cy="457200"/>
          </a:xfrm>
          <a:prstGeom prst="rect">
            <a:avLst/>
          </a:prstGeom>
        </p:spPr>
      </p:pic>
      <p:sp>
        <p:nvSpPr>
          <p:cNvPr id="53" name="TextBox 21"/>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Train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7" name="Graphic 28" descr="Shadow testing resource icon for the Amazon SageMaker service."/>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704254" y="495911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Shadow testing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Geospatial ML resource icon for the Amazon SageMaker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59787" y="4992189"/>
            <a:ext cx="457200" cy="457200"/>
          </a:xfrm>
          <a:prstGeom prst="rect">
            <a:avLst/>
          </a:prstGeom>
        </p:spPr>
      </p:pic>
      <p:sp>
        <p:nvSpPr>
          <p:cNvPr id="56" name="TextBox 21"/>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Geospatial ML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8005" name="Title 1"/>
          <p:cNvSpPr>
            <a:spLocks noGrp="1" noChangeArrowheads="1"/>
          </p:cNvSpPr>
          <p:nvPr>
            <p:ph type="title"/>
          </p:nvPr>
        </p:nvSpPr>
        <p:spPr/>
        <p:txBody>
          <a:bodyPr/>
          <a:lstStyle/>
          <a:p>
            <a:pPr>
              <a:tabLst>
                <a:tab pos="11313795" algn="r"/>
              </a:tabLst>
            </a:pPr>
            <a:r>
              <a:rPr lang="en-US" altLang="en-US" dirty="0"/>
              <a:t>Artificial Intelligence	3/10</a:t>
            </a:r>
            <a:endParaRPr lang="en-US" altLang="en-US" dirty="0"/>
          </a:p>
        </p:txBody>
      </p:sp>
      <p:pic>
        <p:nvPicPr>
          <p:cNvPr id="22" name="Graphic 7" descr="Amazon SageMaker Ground Truth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SageMaker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Ground Truth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Textract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7" descr="Analyze Lending resource icon for the Amazon Textract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8190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Analyze Lending</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Transcribe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7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Translate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9029" name="Title 1"/>
          <p:cNvSpPr>
            <a:spLocks noGrp="1" noChangeArrowheads="1"/>
          </p:cNvSpPr>
          <p:nvPr>
            <p:ph type="title"/>
          </p:nvPr>
        </p:nvSpPr>
        <p:spPr/>
        <p:txBody>
          <a:bodyPr/>
          <a:lstStyle/>
          <a:p>
            <a:pPr>
              <a:tabLst>
                <a:tab pos="11313795" algn="r"/>
              </a:tabLst>
            </a:pPr>
            <a:r>
              <a:rPr lang="en-US" altLang="en-US" dirty="0"/>
              <a:t>Artificial Intelligence	4/10</a:t>
            </a:r>
            <a:endParaRPr lang="en-US" altLang="en-US" dirty="0"/>
          </a:p>
        </p:txBody>
      </p:sp>
      <p:pic>
        <p:nvPicPr>
          <p:cNvPr id="20" name="Graphic 8" descr="AWS Deep Learning AMI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Learning AMIs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 Learning Containers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DeepLens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7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DeepRacer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0053" name="Title 1"/>
          <p:cNvSpPr>
            <a:spLocks noGrp="1" noChangeArrowheads="1"/>
          </p:cNvSpPr>
          <p:nvPr>
            <p:ph type="title"/>
          </p:nvPr>
        </p:nvSpPr>
        <p:spPr/>
        <p:txBody>
          <a:bodyPr/>
          <a:lstStyle/>
          <a:p>
            <a:pPr>
              <a:tabLst>
                <a:tab pos="11313795" algn="r"/>
              </a:tabLst>
            </a:pPr>
            <a:r>
              <a:rPr lang="en-US" altLang="en-US" dirty="0"/>
              <a:t>Artificial Intelligence	5/10</a:t>
            </a:r>
            <a:endParaRPr lang="en-US" altLang="en-US" dirty="0"/>
          </a:p>
        </p:txBody>
      </p:sp>
      <p:pic>
        <p:nvPicPr>
          <p:cNvPr id="33" name="Graphic 8" descr="Apache MXNet on AW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Apache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MXNet</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p:cNvPicPr>
            <a:picLocks noChangeAspect="1" noChangeArrowheads="1"/>
          </p:cNvPicPr>
          <p:nvPr/>
        </p:nvPicPr>
        <p:blipFill>
          <a:blip r:embed="rId1">
            <a:extLst>
              <a:ext uri="{96DAC541-7B7A-43D3-8B79-37D633B846F1}">
                <asvg:svgBlip xmlns:asvg="http://schemas.microsoft.com/office/drawing/2016/SVG/main" r:embed="rId3"/>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TensorFlow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535863"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DeepComposer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1077" name="Title 1"/>
          <p:cNvSpPr>
            <a:spLocks noGrp="1" noChangeArrowheads="1"/>
          </p:cNvSpPr>
          <p:nvPr>
            <p:ph type="title"/>
          </p:nvPr>
        </p:nvSpPr>
        <p:spPr/>
        <p:txBody>
          <a:bodyPr/>
          <a:lstStyle/>
          <a:p>
            <a:pPr>
              <a:tabLst>
                <a:tab pos="11313795" algn="r"/>
              </a:tabLst>
            </a:pPr>
            <a:r>
              <a:rPr lang="en-US" altLang="en-US" dirty="0"/>
              <a:t>Artificial Intelligence	6/10</a:t>
            </a:r>
            <a:endParaRPr lang="en-US" altLang="en-US" dirty="0"/>
          </a:p>
        </p:txBody>
      </p:sp>
      <p:pic>
        <p:nvPicPr>
          <p:cNvPr id="20" name="Graphic 6" descr="Amazon Fraud Detecto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Fraud Detector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Kendra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7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PyTorch</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1077" name="Title 1"/>
          <p:cNvSpPr>
            <a:spLocks noGrp="1" noChangeArrowheads="1"/>
          </p:cNvSpPr>
          <p:nvPr>
            <p:ph type="title"/>
          </p:nvPr>
        </p:nvSpPr>
        <p:spPr/>
        <p:txBody>
          <a:bodyPr/>
          <a:lstStyle/>
          <a:p>
            <a:pPr>
              <a:tabLst>
                <a:tab pos="11313795" algn="r"/>
              </a:tabLst>
            </a:pPr>
            <a:r>
              <a:rPr lang="en-US" altLang="en-US" dirty="0"/>
              <a:t>Artificial Intelligence	7/10</a:t>
            </a:r>
            <a:endParaRPr lang="en-US" altLang="en-US" dirty="0"/>
          </a:p>
        </p:txBody>
      </p:sp>
      <p:pic>
        <p:nvPicPr>
          <p:cNvPr id="23" name="Graphic 22" descr="Amazon Lookout for Equipment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3987"/>
            <a:ext cx="762000" cy="762000"/>
          </a:xfrm>
          <a:prstGeom prst="rect">
            <a:avLst/>
          </a:prstGeom>
        </p:spPr>
      </p:pic>
      <p:sp>
        <p:nvSpPr>
          <p:cNvPr id="20"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Equipment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3513" y="1182688"/>
            <a:ext cx="762000" cy="762000"/>
          </a:xfrm>
          <a:prstGeom prst="rect">
            <a:avLst/>
          </a:prstGeom>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Metrics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6" name="Straight Connector 25"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863" y="1182688"/>
            <a:ext cx="762000" cy="762000"/>
          </a:xfrm>
          <a:prstGeom prst="rect">
            <a:avLst/>
          </a:prstGeom>
        </p:spPr>
      </p:pic>
      <p:sp>
        <p:nvSpPr>
          <p:cNvPr id="29"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Vision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
        <p:nvSpPr>
          <p:cNvPr id="32"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Monitron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1077" name="Title 1"/>
          <p:cNvSpPr>
            <a:spLocks noGrp="1" noChangeArrowheads="1"/>
          </p:cNvSpPr>
          <p:nvPr>
            <p:ph type="title"/>
          </p:nvPr>
        </p:nvSpPr>
        <p:spPr/>
        <p:txBody>
          <a:bodyPr/>
          <a:lstStyle/>
          <a:p>
            <a:pPr>
              <a:tabLst>
                <a:tab pos="11313795" algn="r"/>
              </a:tabLst>
            </a:pPr>
            <a:r>
              <a:rPr lang="en-US" altLang="en-US" dirty="0"/>
              <a:t>Artificial Intelligence	8/10</a:t>
            </a:r>
            <a:endParaRPr lang="en-US" altLang="en-US" dirty="0"/>
          </a:p>
        </p:txBody>
      </p:sp>
      <p:pic>
        <p:nvPicPr>
          <p:cNvPr id="25" name="Graphic 24" descr="Amazon DevOps Guru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2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DevOps 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28" descr="Insights resource icon for the Amazon DevOps Guru service."/>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148808" y="2794000"/>
            <a:ext cx="457200" cy="457200"/>
          </a:xfrm>
          <a:prstGeom prst="rect">
            <a:avLst/>
          </a:prstGeom>
        </p:spPr>
      </p:pic>
      <p:sp>
        <p:nvSpPr>
          <p:cNvPr id="28" name="TextBox 16"/>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Insights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5241925" y="1182688"/>
            <a:ext cx="762000" cy="762000"/>
          </a:xfrm>
          <a:prstGeom prst="rect">
            <a:avLst/>
          </a:prstGeom>
        </p:spPr>
      </p:pic>
      <p:sp>
        <p:nvSpPr>
          <p:cNvPr id="3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HealthLake</a:t>
            </a:r>
            <a:endPar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7535863" y="1182688"/>
            <a:ext cx="762000" cy="762000"/>
          </a:xfrm>
          <a:prstGeom prst="rect">
            <a:avLst/>
          </a:prstGeom>
        </p:spPr>
      </p:pic>
      <p:sp>
        <p:nvSpPr>
          <p:cNvPr id="13108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Panorama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9817564" y="1182688"/>
            <a:ext cx="762000" cy="762000"/>
          </a:xfrm>
          <a:prstGeom prst="rect">
            <a:avLst/>
          </a:prstGeom>
        </p:spPr>
      </p:pic>
      <p:sp>
        <p:nvSpPr>
          <p:cNvPr id="1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Neuron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1"/>
          </p:nvPr>
        </p:nvSpPr>
        <p:spPr/>
        <p:txBody>
          <a:bodyPr/>
          <a:lstStyle/>
          <a:p>
            <a:fld id="{EB4B8DE2-A4E8-46E4-8BBF-D75455EFF32C}" type="slidenum">
              <a:rPr lang="en-US" smtClean="0"/>
            </a:fld>
            <a:endParaRPr lang="en-US"/>
          </a:p>
        </p:txBody>
      </p:sp>
      <p:sp>
        <p:nvSpPr>
          <p:cNvPr id="131077" name="Title 1"/>
          <p:cNvSpPr>
            <a:spLocks noGrp="1" noChangeArrowheads="1"/>
          </p:cNvSpPr>
          <p:nvPr>
            <p:ph type="title"/>
          </p:nvPr>
        </p:nvSpPr>
        <p:spPr/>
        <p:txBody>
          <a:bodyPr/>
          <a:lstStyle/>
          <a:p>
            <a:pPr>
              <a:tabLst>
                <a:tab pos="11313795" algn="r"/>
              </a:tabLst>
            </a:pPr>
            <a:r>
              <a:rPr lang="en-US" altLang="en-US" dirty="0"/>
              <a:t>Artificial Intelligence	9/10</a:t>
            </a:r>
            <a:endParaRPr lang="en-US" altLang="en-US" dirty="0"/>
          </a:p>
        </p:txBody>
      </p:sp>
      <p:pic>
        <p:nvPicPr>
          <p:cNvPr id="20" name="Graphic 19" descr="Amazon SageMaker Studio Lab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13108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SageMaker</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Studio Lab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1925" y="1182688"/>
            <a:ext cx="762000" cy="762000"/>
          </a:xfrm>
          <a:prstGeom prst="rect">
            <a:avLst/>
          </a:prstGeom>
        </p:spPr>
      </p:pic>
      <p:sp>
        <p:nvSpPr>
          <p:cNvPr id="12"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Medical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863" y="1182688"/>
            <a:ext cx="762000" cy="762000"/>
          </a:xfrm>
          <a:prstGeom prst="rect">
            <a:avLst/>
          </a:prstGeom>
        </p:spPr>
      </p:pic>
      <p:sp>
        <p:nvSpPr>
          <p:cNvPr id="1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CodeWhisperer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5" name="Straight Connector 1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
        <p:nvSpPr>
          <p:cNvPr id="2" name="TextBox 17"/>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HealthOmics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31077" name="Title 1"/>
          <p:cNvSpPr>
            <a:spLocks noGrp="1" noChangeArrowheads="1"/>
          </p:cNvSpPr>
          <p:nvPr>
            <p:ph type="title"/>
          </p:nvPr>
        </p:nvSpPr>
        <p:spPr/>
        <p:txBody>
          <a:bodyPr/>
          <a:lstStyle/>
          <a:p>
            <a:pPr>
              <a:tabLst>
                <a:tab pos="11313795" algn="r"/>
              </a:tabLst>
            </a:pPr>
            <a:r>
              <a:rPr lang="en-US" altLang="en-US" dirty="0"/>
              <a:t>Artificial Intelligence	10/10</a:t>
            </a:r>
            <a:endParaRPr lang="en-US" altLang="en-US" dirty="0"/>
          </a:p>
        </p:txBody>
      </p:sp>
      <p:pic>
        <p:nvPicPr>
          <p:cNvPr id="20" name="Graphic 19" descr="AWS HealthImaging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13108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HealthImaging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1925" y="1182688"/>
            <a:ext cx="762000" cy="762000"/>
          </a:xfrm>
          <a:prstGeom prst="rect">
            <a:avLst/>
          </a:prstGeom>
        </p:spPr>
      </p:pic>
      <p:sp>
        <p:nvSpPr>
          <p:cNvPr id="1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HealthScribe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 name="Straight Connector 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863" y="1182688"/>
            <a:ext cx="762000" cy="762000"/>
          </a:xfrm>
          <a:prstGeom prst="rect">
            <a:avLst/>
          </a:prstGeom>
        </p:spPr>
      </p:pic>
      <p:sp>
        <p:nvSpPr>
          <p:cNvPr id="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Bedrock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 name="Straight Connector 2"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
        <p:nvSpPr>
          <p:cNvPr id="10" name="TextBox 17"/>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Q</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4"/>
          </p:nvPr>
        </p:nvSpPr>
        <p:spPr/>
        <p:txBody>
          <a:bodyPr/>
          <a:lstStyle/>
          <a:p>
            <a:fld id="{EB4B8DE2-A4E8-46E4-8BBF-D75455EFF32C}" type="slidenum">
              <a:rPr lang="en-US" smtClean="0"/>
            </a:fld>
            <a:endParaRPr lang="en-US"/>
          </a:p>
        </p:txBody>
      </p:sp>
      <p:sp>
        <p:nvSpPr>
          <p:cNvPr id="43009" name="Title 3"/>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p:cNvSpPr>
            <a:spLocks noGrp="1" noChangeArrowheads="1"/>
          </p:cNvSpPr>
          <p:nvPr>
            <p:ph type="body" sz="quarter" idx="11"/>
          </p:nvPr>
        </p:nvSpPr>
        <p:spPr/>
        <p:txBody>
          <a:bodyPr/>
          <a:lstStyle/>
          <a:p>
            <a:r>
              <a:rPr lang="en-US" altLang="en-US" dirty="0"/>
              <a:t>Architecture diagrams are a great way to communicate your design, deployment, and topology. </a:t>
            </a:r>
            <a:endParaRPr lang="en-US" altLang="en-US" dirty="0"/>
          </a:p>
          <a:p>
            <a:r>
              <a:rPr lang="en-US" altLang="en-US" dirty="0"/>
              <a:t>In this deck, you will find an official collection of AWS service icons, resource icons, additional assets and guidelines. These tools will help you build customer-focused and consistent AWS architecture diagrams.</a:t>
            </a:r>
            <a:endParaRPr lang="en-US" altLang="en-US" dirty="0"/>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endParaRPr lang="en-US" altLang="en-US" dirty="0"/>
          </a:p>
        </p:txBody>
      </p:sp>
      <p:pic>
        <p:nvPicPr>
          <p:cNvPr id="7" name="Picture 6" descr="Example of an architecture diagram."/>
          <p:cNvPicPr>
            <a:picLocks noChangeAspect="1"/>
          </p:cNvPicPr>
          <p:nvPr/>
        </p:nvPicPr>
        <p:blipFill>
          <a:blip r:embed="rId1"/>
          <a:srcRect/>
          <a:stretch>
            <a:fillRect/>
          </a:stretch>
        </p:blipFill>
        <p:spPr>
          <a:xfrm>
            <a:off x="6245884" y="1176338"/>
            <a:ext cx="5643361" cy="371545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83970" name="Title 1"/>
          <p:cNvSpPr>
            <a:spLocks noGrp="1" noChangeArrowheads="1"/>
          </p:cNvSpPr>
          <p:nvPr>
            <p:ph type="ctrTitle"/>
          </p:nvPr>
        </p:nvSpPr>
        <p:spPr/>
        <p:txBody>
          <a:bodyPr/>
          <a:lstStyle/>
          <a:p>
            <a:r>
              <a:rPr lang="en-US" altLang="en-US"/>
              <a:t>Blockchain</a:t>
            </a:r>
            <a:endParaRPr lang="en-US" altLang="en-US"/>
          </a:p>
        </p:txBody>
      </p:sp>
      <p:pic>
        <p:nvPicPr>
          <p:cNvPr id="10" name="Graphic 7" descr="Blockchain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4995" name="Title 1"/>
          <p:cNvSpPr>
            <a:spLocks noGrp="1" noChangeArrowheads="1"/>
          </p:cNvSpPr>
          <p:nvPr>
            <p:ph type="title"/>
          </p:nvPr>
        </p:nvSpPr>
        <p:spPr/>
        <p:txBody>
          <a:bodyPr/>
          <a:lstStyle/>
          <a:p>
            <a:pPr>
              <a:tabLst>
                <a:tab pos="10913745" algn="l"/>
              </a:tabLst>
            </a:pPr>
            <a:r>
              <a:rPr lang="en-US" altLang="en-US" dirty="0"/>
              <a:t>Blockchain	1/1</a:t>
            </a:r>
            <a:endParaRPr lang="en-US" altLang="en-US" dirty="0"/>
          </a:p>
        </p:txBody>
      </p:sp>
      <p:pic>
        <p:nvPicPr>
          <p:cNvPr id="27" name="Graphic 19" descr="Amazon Managed Blockchain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6" descr="Blockchain resource icon for the Amazon Managed Blockchain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22613" y="293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Quantum Ledger Database (Amazon QLDB)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86018" name="Title 1"/>
          <p:cNvSpPr>
            <a:spLocks noGrp="1" noChangeArrowheads="1"/>
          </p:cNvSpPr>
          <p:nvPr>
            <p:ph type="ctrTitle"/>
          </p:nvPr>
        </p:nvSpPr>
        <p:spPr/>
        <p:txBody>
          <a:bodyPr/>
          <a:lstStyle/>
          <a:p>
            <a:r>
              <a:rPr lang="en-US" altLang="en-US"/>
              <a:t>Business</a:t>
            </a:r>
            <a:br>
              <a:rPr lang="en-US" altLang="en-US"/>
            </a:br>
            <a:r>
              <a:rPr lang="en-US" altLang="en-US"/>
              <a:t>Applications</a:t>
            </a:r>
            <a:endParaRPr lang="en-US" altLang="en-US"/>
          </a:p>
        </p:txBody>
      </p:sp>
      <p:pic>
        <p:nvPicPr>
          <p:cNvPr id="86017" name="Graphic 7" descr="Business Application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7044" name="Title 1"/>
          <p:cNvSpPr>
            <a:spLocks noGrp="1" noChangeArrowheads="1"/>
          </p:cNvSpPr>
          <p:nvPr>
            <p:ph type="title"/>
          </p:nvPr>
        </p:nvSpPr>
        <p:spPr/>
        <p:txBody>
          <a:bodyPr/>
          <a:lstStyle/>
          <a:p>
            <a:pPr>
              <a:tabLst>
                <a:tab pos="10913745" algn="l"/>
              </a:tabLst>
            </a:pPr>
            <a:r>
              <a:rPr lang="en-US" altLang="en-US" dirty="0"/>
              <a:t>Business Applications	1/4</a:t>
            </a:r>
            <a:endParaRPr lang="en-US" altLang="en-US" dirty="0"/>
          </a:p>
        </p:txBody>
      </p:sp>
      <p:pic>
        <p:nvPicPr>
          <p:cNvPr id="87043" name="Graphic 17" descr="Alexa for Busines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 for Business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WorkMail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7044" name="Title 1"/>
          <p:cNvSpPr>
            <a:spLocks noGrp="1" noChangeArrowheads="1"/>
          </p:cNvSpPr>
          <p:nvPr>
            <p:ph type="title"/>
          </p:nvPr>
        </p:nvSpPr>
        <p:spPr/>
        <p:txBody>
          <a:bodyPr/>
          <a:lstStyle/>
          <a:p>
            <a:pPr>
              <a:tabLst>
                <a:tab pos="10913745" algn="l"/>
              </a:tabLst>
            </a:pPr>
            <a:r>
              <a:rPr lang="en-US" altLang="en-US" dirty="0"/>
              <a:t>Business Applications	2/4</a:t>
            </a:r>
            <a:endParaRPr lang="en-US" altLang="en-US" dirty="0"/>
          </a:p>
        </p:txBody>
      </p:sp>
      <p:pic>
        <p:nvPicPr>
          <p:cNvPr id="37" name="Graphic 17" descr="Amazon Connect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6" descr="Journey resource icon for Amazon Pinpoint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91152"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Journey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3" name="Straight Connector 4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Email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 (Amazon SES)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6" descr="Email resource icon for Amazon SES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686675"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Email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8" name="Straight Connector 4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WorkDocs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7044" name="Title 1"/>
          <p:cNvSpPr>
            <a:spLocks noGrp="1" noChangeArrowheads="1"/>
          </p:cNvSpPr>
          <p:nvPr>
            <p:ph type="title"/>
          </p:nvPr>
        </p:nvSpPr>
        <p:spPr/>
        <p:txBody>
          <a:bodyPr/>
          <a:lstStyle/>
          <a:p>
            <a:pPr>
              <a:tabLst>
                <a:tab pos="10913745" algn="l"/>
              </a:tabLst>
            </a:pPr>
            <a:r>
              <a:rPr lang="en-US" altLang="en-US" dirty="0"/>
              <a:t>Business Applications	3/4</a:t>
            </a:r>
            <a:endParaRPr lang="en-US" altLang="en-US" dirty="0"/>
          </a:p>
        </p:txBody>
      </p:sp>
      <p:pic>
        <p:nvPicPr>
          <p:cNvPr id="21" name="Graphic 17" descr="Amazon Chime SDK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1"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 APIs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7" name="Straight Connector 2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1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WorkDocs</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0" name="Straight Connector 29"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Wickr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8" name="Slide Number Placeholder 7"/>
          <p:cNvSpPr>
            <a:spLocks noGrp="1"/>
          </p:cNvSpPr>
          <p:nvPr>
            <p:ph type="sldNum" sz="quarter" idx="11"/>
          </p:nvPr>
        </p:nvSpPr>
        <p:spPr/>
        <p:txBody>
          <a:bodyPr/>
          <a:lstStyle/>
          <a:p>
            <a:fld id="{EB4B8DE2-A4E8-46E4-8BBF-D75455EFF32C}" type="slidenum">
              <a:rPr lang="en-US" smtClean="0"/>
            </a:fld>
            <a:endParaRPr lang="en-US"/>
          </a:p>
        </p:txBody>
      </p:sp>
      <p:sp>
        <p:nvSpPr>
          <p:cNvPr id="87044" name="Title 1"/>
          <p:cNvSpPr>
            <a:spLocks noGrp="1" noChangeArrowheads="1"/>
          </p:cNvSpPr>
          <p:nvPr>
            <p:ph type="title"/>
          </p:nvPr>
        </p:nvSpPr>
        <p:spPr/>
        <p:txBody>
          <a:bodyPr/>
          <a:lstStyle/>
          <a:p>
            <a:pPr>
              <a:tabLst>
                <a:tab pos="10913745" algn="l"/>
              </a:tabLst>
            </a:pPr>
            <a:r>
              <a:rPr lang="en-US" altLang="en-US" dirty="0"/>
              <a:t>Business Applications	4/4</a:t>
            </a:r>
            <a:endParaRPr lang="en-US" altLang="en-US" dirty="0"/>
          </a:p>
        </p:txBody>
      </p:sp>
      <p:pic>
        <p:nvPicPr>
          <p:cNvPr id="2" name="Graphic 1" descr="AWS Supply Chain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Supply Chain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 name="Straight Connector 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1"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AppFabric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80898" name="Title 1"/>
          <p:cNvSpPr>
            <a:spLocks noGrp="1" noChangeArrowheads="1"/>
          </p:cNvSpPr>
          <p:nvPr>
            <p:ph type="ctrTitle"/>
          </p:nvPr>
        </p:nvSpPr>
        <p:spPr/>
        <p:txBody>
          <a:bodyPr/>
          <a:lstStyle/>
          <a:p>
            <a:r>
              <a:rPr lang="en-US" altLang="en-US"/>
              <a:t>Cloud Financial Management</a:t>
            </a:r>
            <a:endParaRPr lang="en-US" altLang="en-US"/>
          </a:p>
        </p:txBody>
      </p:sp>
      <p:pic>
        <p:nvPicPr>
          <p:cNvPr id="80897" name="Graphic 7" descr="Cloud Financial Management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1925" name="Title 1"/>
          <p:cNvSpPr>
            <a:spLocks noGrp="1" noChangeArrowheads="1"/>
          </p:cNvSpPr>
          <p:nvPr>
            <p:ph type="title"/>
          </p:nvPr>
        </p:nvSpPr>
        <p:spPr/>
        <p:txBody>
          <a:bodyPr/>
          <a:lstStyle/>
          <a:p>
            <a:pPr>
              <a:tabLst>
                <a:tab pos="10913745" algn="l"/>
              </a:tabLst>
            </a:pPr>
            <a:r>
              <a:rPr lang="en-US" altLang="en-US" dirty="0"/>
              <a:t>Cloud Financial Management	1/2</a:t>
            </a:r>
            <a:endParaRPr lang="en-US" altLang="en-US" dirty="0"/>
          </a:p>
        </p:txBody>
      </p:sp>
      <p:pic>
        <p:nvPicPr>
          <p:cNvPr id="20" name="Graphic 19" descr="AWS Budget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Budgets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&amp;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Usage Report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Explorer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Reserved Instance (RI) Reporting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2946" name="Title 1"/>
          <p:cNvSpPr>
            <a:spLocks noGrp="1" noChangeArrowheads="1"/>
          </p:cNvSpPr>
          <p:nvPr>
            <p:ph type="title"/>
          </p:nvPr>
        </p:nvSpPr>
        <p:spPr/>
        <p:txBody>
          <a:bodyPr/>
          <a:lstStyle/>
          <a:p>
            <a:pPr>
              <a:tabLst>
                <a:tab pos="10913745" algn="l"/>
              </a:tabLst>
            </a:pPr>
            <a:r>
              <a:rPr lang="en-US" altLang="en-US" dirty="0"/>
              <a:t>Cloud Financial Management	2/2</a:t>
            </a:r>
            <a:endParaRPr lang="en-US" altLang="en-US" dirty="0"/>
          </a:p>
        </p:txBody>
      </p:sp>
      <p:pic>
        <p:nvPicPr>
          <p:cNvPr id="18" name="Graphic 6" descr="Savings Plan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Savings Plans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Cost Profiler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Billing 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6"/>
          </p:nvPr>
        </p:nvSpPr>
        <p:spPr/>
        <p:txBody>
          <a:bodyPr/>
          <a:lstStyle/>
          <a:p>
            <a:r>
              <a:rPr lang="en-US" dirty="0">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7"/>
          </p:nvPr>
        </p:nvSpPr>
        <p:spPr/>
        <p:txBody>
          <a:bodyPr/>
          <a:lstStyle/>
          <a:p>
            <a:fld id="{EB4B8DE2-A4E8-46E4-8BBF-D75455EFF32C}" type="slidenum">
              <a:rPr lang="en-US" smtClean="0"/>
            </a:fld>
            <a:endParaRPr lang="en-US"/>
          </a:p>
        </p:txBody>
      </p:sp>
      <p:sp>
        <p:nvSpPr>
          <p:cNvPr id="44033" name="Title 4"/>
          <p:cNvSpPr>
            <a:spLocks noGrp="1" noChangeArrowheads="1"/>
          </p:cNvSpPr>
          <p:nvPr>
            <p:ph type="title"/>
          </p:nvPr>
        </p:nvSpPr>
        <p:spPr/>
        <p:txBody>
          <a:bodyPr/>
          <a:lstStyle/>
          <a:p>
            <a:r>
              <a:rPr lang="en-US" altLang="en-US" dirty="0"/>
              <a:t>Before You Begin:</a:t>
            </a:r>
            <a:endParaRPr lang="en-US" altLang="en-US" dirty="0"/>
          </a:p>
        </p:txBody>
      </p:sp>
      <p:sp>
        <p:nvSpPr>
          <p:cNvPr id="44034" name="Content Placeholder 5"/>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endParaRPr lang="en-US" altLang="en-US" sz="4000" b="1" dirty="0">
              <a:solidFill>
                <a:schemeClr val="accent1"/>
              </a:solidFill>
            </a:endParaRPr>
          </a:p>
          <a:p>
            <a:r>
              <a:rPr lang="en-US" altLang="en-US" sz="2000" b="1" dirty="0"/>
              <a:t>Check for the latest </a:t>
            </a:r>
            <a:br>
              <a:rPr lang="en-US" altLang="en-US" sz="2000" b="1" dirty="0"/>
            </a:br>
            <a:r>
              <a:rPr lang="en-US" altLang="en-US" sz="2000" b="1" dirty="0"/>
              <a:t>deck update.</a:t>
            </a:r>
            <a:endParaRPr lang="en-US" altLang="en-US" sz="2000" b="1" dirty="0"/>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1"/>
              </a:rPr>
              <a:t>AWS Architecture Center</a:t>
            </a:r>
            <a:r>
              <a:rPr lang="en-US" altLang="en-US" sz="1800" dirty="0"/>
              <a:t>.</a:t>
            </a:r>
            <a:endParaRPr lang="en-US" altLang="en-US" sz="1800" dirty="0"/>
          </a:p>
          <a:p>
            <a:endParaRPr lang="en-US" altLang="en-US" dirty="0"/>
          </a:p>
        </p:txBody>
      </p:sp>
      <p:sp>
        <p:nvSpPr>
          <p:cNvPr id="44035" name="Content Placeholder 6"/>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endParaRPr lang="en-US" altLang="en-US" sz="4000" b="1" dirty="0">
              <a:solidFill>
                <a:schemeClr val="accent1"/>
              </a:solidFill>
            </a:endParaRPr>
          </a:p>
          <a:p>
            <a:r>
              <a:rPr lang="en-US" altLang="en-US" sz="2000" b="1" dirty="0"/>
              <a:t>Read the guidelines.</a:t>
            </a:r>
            <a:endParaRPr lang="en-US" altLang="en-US" sz="2000" b="1" dirty="0"/>
          </a:p>
          <a:p>
            <a:r>
              <a:rPr lang="en-US" altLang="en-US" sz="1800" dirty="0"/>
              <a:t>For specific element guidance and best practices, see the </a:t>
            </a:r>
            <a:r>
              <a:rPr lang="en-US" altLang="en-US" sz="1800" dirty="0">
                <a:hlinkClick r:id="rId2" action="ppaction://hlinksldjump"/>
              </a:rPr>
              <a:t>guidelines</a:t>
            </a:r>
            <a:r>
              <a:rPr lang="en-US" altLang="en-US" sz="1800" dirty="0"/>
              <a:t> section.</a:t>
            </a:r>
            <a:endParaRPr lang="en-US" altLang="en-US" sz="1800" dirty="0"/>
          </a:p>
          <a:p>
            <a:endParaRPr lang="en-US" altLang="en-US" dirty="0"/>
          </a:p>
        </p:txBody>
      </p:sp>
      <p:sp>
        <p:nvSpPr>
          <p:cNvPr id="44036" name="Content Placeholder 7"/>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endParaRPr lang="en-US" altLang="en-US" sz="4000" b="1" dirty="0">
              <a:solidFill>
                <a:schemeClr val="accent1"/>
              </a:solidFill>
            </a:endParaRPr>
          </a:p>
          <a:p>
            <a:r>
              <a:rPr lang="en-US" altLang="en-US" sz="2000" b="1" dirty="0"/>
              <a:t>When in doubt, </a:t>
            </a:r>
            <a:br>
              <a:rPr lang="en-US" altLang="en-US" sz="2000" b="1" dirty="0"/>
            </a:br>
            <a:r>
              <a:rPr lang="en-US" altLang="en-US" sz="2000" b="1" dirty="0"/>
              <a:t>see the examples.</a:t>
            </a:r>
            <a:endParaRPr lang="en-US" altLang="en-US" sz="2000" b="1" dirty="0"/>
          </a:p>
          <a:p>
            <a:r>
              <a:rPr lang="en-US" altLang="en-US" sz="1800" dirty="0"/>
              <a:t>For completed diagrams, go to the </a:t>
            </a:r>
            <a:r>
              <a:rPr lang="en-US" altLang="en-US" sz="1800" dirty="0">
                <a:hlinkClick r:id="rId3" action="ppaction://hlinksldjump"/>
              </a:rPr>
              <a:t>example pages</a:t>
            </a:r>
            <a:r>
              <a:rPr lang="en-US" altLang="en-US" sz="1800" dirty="0"/>
              <a:t>. If you’re having trouble with a particular layout or object, use these as a template.</a:t>
            </a:r>
            <a:endParaRPr lang="en-US" altLang="en-US" sz="1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88066" name="Title 1"/>
          <p:cNvSpPr>
            <a:spLocks noGrp="1" noChangeArrowheads="1"/>
          </p:cNvSpPr>
          <p:nvPr>
            <p:ph type="ctrTitle"/>
          </p:nvPr>
        </p:nvSpPr>
        <p:spPr/>
        <p:txBody>
          <a:bodyPr/>
          <a:lstStyle/>
          <a:p>
            <a:r>
              <a:rPr lang="en-US" altLang="en-US"/>
              <a:t>Compute</a:t>
            </a:r>
            <a:endParaRPr lang="en-US" altLang="en-US"/>
          </a:p>
        </p:txBody>
      </p:sp>
      <p:pic>
        <p:nvPicPr>
          <p:cNvPr id="88065" name="Graphic 7" descr="Comput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89089" name="Title 1"/>
          <p:cNvSpPr>
            <a:spLocks noGrp="1" noChangeArrowheads="1"/>
          </p:cNvSpPr>
          <p:nvPr>
            <p:ph type="title"/>
          </p:nvPr>
        </p:nvSpPr>
        <p:spPr/>
        <p:txBody>
          <a:bodyPr/>
          <a:lstStyle/>
          <a:p>
            <a:pPr>
              <a:tabLst>
                <a:tab pos="10913745" algn="l"/>
              </a:tabLst>
            </a:pPr>
            <a:r>
              <a:rPr lang="en-US" altLang="en-US" dirty="0"/>
              <a:t>Compute	1/7</a:t>
            </a:r>
            <a:endParaRPr lang="en-US" altLang="en-US" dirty="0"/>
          </a:p>
        </p:txBody>
      </p:sp>
      <p:pic>
        <p:nvPicPr>
          <p:cNvPr id="89093" name="Graphic 5" descr="Amazon Elastic Compute Cloud (Amazon EC2)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descr="AMI resource icon for the Amazon EC2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708" y="2866617"/>
            <a:ext cx="457200" cy="457200"/>
          </a:xfrm>
          <a:prstGeom prst="rect">
            <a:avLst/>
          </a:prstGeom>
        </p:spPr>
      </p:pic>
      <p:sp>
        <p:nvSpPr>
          <p:cNvPr id="22" name="TextBox 16"/>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AMI</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Auto scaling resource icon for the Amazon EC2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7962" y="2861051"/>
            <a:ext cx="457200" cy="457200"/>
          </a:xfrm>
          <a:prstGeom prst="rect">
            <a:avLst/>
          </a:prstGeom>
        </p:spPr>
      </p:pic>
      <p:sp>
        <p:nvSpPr>
          <p:cNvPr id="23" name="TextBox 16"/>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Elastic IP address resource icon for the Amazon EC2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5301" y="2860243"/>
            <a:ext cx="457200" cy="457200"/>
          </a:xfrm>
          <a:prstGeom prst="rect">
            <a:avLst/>
          </a:prstGeom>
        </p:spPr>
      </p:pic>
      <p:sp>
        <p:nvSpPr>
          <p:cNvPr id="24" name="TextBox 16"/>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IP address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descr="Rescue resource icon for the Amazon EC2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51932" y="2858061"/>
            <a:ext cx="457200" cy="457200"/>
          </a:xfrm>
          <a:prstGeom prst="rect">
            <a:avLst/>
          </a:prstGeom>
        </p:spPr>
      </p:pic>
      <p:sp>
        <p:nvSpPr>
          <p:cNvPr id="25" name="TextBox 16"/>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Rescue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AWS Microservice Extractor for .NET resource icon for the Amazon EC2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9632" y="2866624"/>
            <a:ext cx="457200" cy="457200"/>
          </a:xfrm>
          <a:prstGeom prst="rect">
            <a:avLst/>
          </a:prstGeom>
        </p:spPr>
      </p:pic>
      <p:sp>
        <p:nvSpPr>
          <p:cNvPr id="27" name="TextBox 16"/>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Microservice Extractor for .NET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Instance instance icon for the Amazon EC2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8708" y="4097076"/>
            <a:ext cx="457200" cy="457200"/>
          </a:xfrm>
          <a:prstGeom prst="rect">
            <a:avLst/>
          </a:prstGeom>
        </p:spPr>
      </p:pic>
      <p:sp>
        <p:nvSpPr>
          <p:cNvPr id="8" name="TextBox 16"/>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 name="TextBox 16"/>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80604020202020204" pitchFamily="34" charset="0"/>
                <a:ea typeface="Amazon Ember" panose="020B0603020204020204" pitchFamily="34" charset="0"/>
                <a:cs typeface="Arial" panose="02080604020202020204" pitchFamily="34" charset="0"/>
                <a:hlinkClick r:id="rId15"/>
              </a:rPr>
              <a:t>EC2 instance types</a:t>
            </a:r>
            <a:r>
              <a:rPr lang="en-US" altLang="en-US" sz="1200" dirty="0">
                <a:solidFill>
                  <a:schemeClr val="tx2"/>
                </a:solidFill>
                <a:latin typeface="Arial" panose="02080604020202020204" pitchFamily="34" charset="0"/>
                <a:ea typeface="Amazon Ember" panose="020B0603020204020204" pitchFamily="34" charset="0"/>
                <a:cs typeface="Arial" panose="02080604020202020204" pitchFamily="34" charset="0"/>
              </a:rPr>
              <a:t>.</a:t>
            </a:r>
            <a:endParaRPr lang="en-US" altLang="en-US" sz="1200" dirty="0">
              <a:solidFill>
                <a:schemeClr val="tx2"/>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DB instance instance icon for the Amazon EC2 service."/>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7962" y="4089349"/>
            <a:ext cx="457200" cy="457200"/>
          </a:xfrm>
          <a:prstGeom prst="rect">
            <a:avLst/>
          </a:prstGeom>
        </p:spPr>
      </p:pic>
      <p:sp>
        <p:nvSpPr>
          <p:cNvPr id="3" name="TextBox 16"/>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DB 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descr="Instances instance icon for the Amazon EC2 service."/>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65301" y="4089349"/>
            <a:ext cx="457200" cy="457200"/>
          </a:xfrm>
          <a:prstGeom prst="rect">
            <a:avLst/>
          </a:prstGeom>
        </p:spPr>
      </p:pic>
      <p:sp>
        <p:nvSpPr>
          <p:cNvPr id="9" name="TextBox 16"/>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Spot instance instance icon for the Amazon EC2 service."/>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41091" y="4097076"/>
            <a:ext cx="457200" cy="457200"/>
          </a:xfrm>
          <a:prstGeom prst="rect">
            <a:avLst/>
          </a:prstGeom>
        </p:spPr>
      </p:pic>
      <p:sp>
        <p:nvSpPr>
          <p:cNvPr id="10" name="TextBox 16"/>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Spot 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Instance with CloudWatch instance icon for the Amazon EC2 service."/>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9632" y="4091955"/>
            <a:ext cx="457200" cy="457200"/>
          </a:xfrm>
          <a:prstGeom prst="rect">
            <a:avLst/>
          </a:prstGeom>
        </p:spPr>
      </p:pic>
      <p:sp>
        <p:nvSpPr>
          <p:cNvPr id="11" name="TextBox 16"/>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with CloudWatch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1141" name="Title 1"/>
          <p:cNvSpPr>
            <a:spLocks noGrp="1" noChangeArrowheads="1"/>
          </p:cNvSpPr>
          <p:nvPr>
            <p:ph type="title"/>
          </p:nvPr>
        </p:nvSpPr>
        <p:spPr/>
        <p:txBody>
          <a:bodyPr/>
          <a:lstStyle/>
          <a:p>
            <a:pPr>
              <a:tabLst>
                <a:tab pos="10913745" algn="l"/>
              </a:tabLst>
            </a:pPr>
            <a:r>
              <a:rPr lang="en-US" altLang="en-US" dirty="0"/>
              <a:t>Compute	2/7</a:t>
            </a:r>
            <a:endParaRPr lang="en-US" altLang="en-US" dirty="0"/>
          </a:p>
        </p:txBody>
      </p:sp>
      <p:pic>
        <p:nvPicPr>
          <p:cNvPr id="91140" name="Graphic 7" descr="AWS Elastic Beanstalk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Elastic Beanstalk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154" name="Graphic 6" descr="Deployment resource icon for the AWS Elastic Beanstalk service. "/>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40075" y="2768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Deployment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155" name="Graphic 9" descr="Application resource icon for the AWS Elastic Beanstalk service. "/>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0075" y="386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246688"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Lambda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156" name="Graphic 13" descr="Lambda function resource icon for the AWS Lambda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394325" y="278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21576"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Lightsail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813925"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Serverless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Repository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2164" name="Title 1"/>
          <p:cNvSpPr>
            <a:spLocks noGrp="1" noChangeArrowheads="1"/>
          </p:cNvSpPr>
          <p:nvPr>
            <p:ph type="title"/>
          </p:nvPr>
        </p:nvSpPr>
        <p:spPr/>
        <p:txBody>
          <a:bodyPr/>
          <a:lstStyle/>
          <a:p>
            <a:pPr>
              <a:tabLst>
                <a:tab pos="10913745" algn="l"/>
              </a:tabLst>
            </a:pPr>
            <a:r>
              <a:rPr lang="en-US" altLang="en-US" dirty="0"/>
              <a:t>Compute	3/7</a:t>
            </a:r>
            <a:endParaRPr lang="en-US" altLang="en-US" dirty="0"/>
          </a:p>
        </p:txBody>
      </p:sp>
      <p:pic>
        <p:nvPicPr>
          <p:cNvPr id="92163" name="Graphic 6" descr="AWS Outposts famil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023"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rack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21577" y="1185069"/>
            <a:ext cx="762000" cy="762000"/>
          </a:xfrm>
          <a:prstGeom prst="rect">
            <a:avLst/>
          </a:prstGeom>
        </p:spPr>
      </p:pic>
      <p:sp>
        <p:nvSpPr>
          <p:cNvPr id="92173" name="TextBox 24"/>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servers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4" name="Straight Connector 23"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3925"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5237" name="Title 1"/>
          <p:cNvSpPr>
            <a:spLocks noGrp="1" noChangeArrowheads="1"/>
          </p:cNvSpPr>
          <p:nvPr>
            <p:ph type="title"/>
          </p:nvPr>
        </p:nvSpPr>
        <p:spPr/>
        <p:txBody>
          <a:bodyPr/>
          <a:lstStyle/>
          <a:p>
            <a:pPr>
              <a:tabLst>
                <a:tab pos="10913745" algn="l"/>
              </a:tabLst>
            </a:pPr>
            <a:r>
              <a:rPr lang="en-US" altLang="en-US" dirty="0"/>
              <a:t>Compute	4/7</a:t>
            </a:r>
            <a:endParaRPr lang="en-US" altLang="en-US" dirty="0"/>
          </a:p>
        </p:txBody>
      </p:sp>
      <p:pic>
        <p:nvPicPr>
          <p:cNvPr id="3" name="Graphic 6" descr="AWS Wavelength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Wavelength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Local Zones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 Image Builder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1" name="Straight Connector 30"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Bottlerocket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6258" name="Title 1"/>
          <p:cNvSpPr>
            <a:spLocks noGrp="1" noChangeArrowheads="1"/>
          </p:cNvSpPr>
          <p:nvPr>
            <p:ph type="title"/>
          </p:nvPr>
        </p:nvSpPr>
        <p:spPr/>
        <p:txBody>
          <a:bodyPr/>
          <a:lstStyle/>
          <a:p>
            <a:pPr>
              <a:tabLst>
                <a:tab pos="10913745" algn="l"/>
              </a:tabLst>
            </a:pPr>
            <a:r>
              <a:rPr lang="en-US" altLang="en-US" dirty="0"/>
              <a:t>Compute	5/7</a:t>
            </a:r>
            <a:endParaRPr lang="en-US" altLang="en-US" dirty="0"/>
          </a:p>
        </p:txBody>
      </p:sp>
      <p:pic>
        <p:nvPicPr>
          <p:cNvPr id="21" name="Graphic 7" descr="AWS ParallelClust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ParallelCluster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DCV</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6" name="Straight Connector 35"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Fabric Adapter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9" name="Straight Connector 3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Nitro Enclaves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6258" name="Title 1"/>
          <p:cNvSpPr>
            <a:spLocks noGrp="1" noChangeArrowheads="1"/>
          </p:cNvSpPr>
          <p:nvPr>
            <p:ph type="title"/>
          </p:nvPr>
        </p:nvSpPr>
        <p:spPr/>
        <p:txBody>
          <a:bodyPr/>
          <a:lstStyle/>
          <a:p>
            <a:pPr>
              <a:tabLst>
                <a:tab pos="10913745" algn="l"/>
              </a:tabLst>
            </a:pPr>
            <a:r>
              <a:rPr lang="en-US" altLang="en-US" dirty="0"/>
              <a:t>Compute	6/7</a:t>
            </a:r>
            <a:endParaRPr lang="en-US" altLang="en-US" dirty="0"/>
          </a:p>
        </p:txBody>
      </p:sp>
      <p:pic>
        <p:nvPicPr>
          <p:cNvPr id="31" name="Graphic 7" descr="AWS App Runn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3" name="Straight Connector 32"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EnginFrame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4" name="Straight Connector 3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Lightsail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Research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6258" name="Title 1"/>
          <p:cNvSpPr>
            <a:spLocks noGrp="1" noChangeArrowheads="1"/>
          </p:cNvSpPr>
          <p:nvPr>
            <p:ph type="title"/>
          </p:nvPr>
        </p:nvSpPr>
        <p:spPr/>
        <p:txBody>
          <a:bodyPr/>
          <a:lstStyle/>
          <a:p>
            <a:pPr>
              <a:tabLst>
                <a:tab pos="10913745" algn="l"/>
              </a:tabLst>
            </a:pPr>
            <a:r>
              <a:rPr lang="en-US" altLang="en-US" dirty="0"/>
              <a:t>Compute	7/7</a:t>
            </a:r>
            <a:endParaRPr lang="en-US" altLang="en-US" dirty="0"/>
          </a:p>
        </p:txBody>
      </p:sp>
      <p:pic>
        <p:nvPicPr>
          <p:cNvPr id="16" name="Graphic 7" descr="AWS SimSpace Weaver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SimSpace</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Weaver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6" name="Title 5"/>
          <p:cNvSpPr>
            <a:spLocks noGrp="1"/>
          </p:cNvSpPr>
          <p:nvPr>
            <p:ph type="ctrTitle"/>
          </p:nvPr>
        </p:nvSpPr>
        <p:spPr/>
        <p:txBody>
          <a:bodyPr/>
          <a:lstStyle/>
          <a:p>
            <a:r>
              <a:rPr lang="en-US" dirty="0"/>
              <a:t>Contact Center</a:t>
            </a:r>
            <a:endParaRPr lang="en-US" dirty="0"/>
          </a:p>
        </p:txBody>
      </p:sp>
      <p:pic>
        <p:nvPicPr>
          <p:cNvPr id="97281" name="Graphic 8" descr="Contact Center standard category icon.&#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0900" y="3275013"/>
            <a:ext cx="850900" cy="850900"/>
          </a:xfrm>
          <a:prstGeom prst="rect">
            <a:avLst/>
          </a:prstGeom>
          <a:noFill/>
        </p:spPr>
      </p:pic>
      <p:sp>
        <p:nvSpPr>
          <p:cNvPr id="97285"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endParaRPr lang="en-US" altLang="en-US" sz="1200" b="1" dirty="0">
              <a:solidFill>
                <a:schemeClr val="bg1"/>
              </a:solidFill>
              <a:latin typeface="Arial" panose="02080604020202020204" pitchFamily="34" charset="0"/>
              <a:cs typeface="Arial" panose="02080604020202020204" pitchFamily="34" charset="0"/>
            </a:endParaRPr>
          </a:p>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4" name="Title 3"/>
          <p:cNvSpPr>
            <a:spLocks noGrp="1"/>
          </p:cNvSpPr>
          <p:nvPr>
            <p:ph type="title"/>
          </p:nvPr>
        </p:nvSpPr>
        <p:spPr/>
        <p:txBody>
          <a:bodyPr/>
          <a:lstStyle/>
          <a:p>
            <a:pPr>
              <a:tabLst>
                <a:tab pos="10913745" algn="l"/>
              </a:tabLst>
            </a:pPr>
            <a:r>
              <a:rPr lang="en-US" dirty="0"/>
              <a:t>Contact Center 	1/1</a:t>
            </a:r>
            <a:endParaRPr lang="en-US" dirty="0"/>
          </a:p>
        </p:txBody>
      </p:sp>
      <p:pic>
        <p:nvPicPr>
          <p:cNvPr id="6" name="Graphic 7" descr="Amazon Connect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p:cNvSpPr>
            <a:spLocks noGrp="1"/>
          </p:cNvSpPr>
          <p:nvPr>
            <p:ph type="ftr" sz="quarter" idx="10"/>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4"/>
          </p:nvPr>
        </p:nvSpPr>
        <p:spPr/>
        <p:txBody>
          <a:bodyPr/>
          <a:lstStyle/>
          <a:p>
            <a:fld id="{EB4B8DE2-A4E8-46E4-8BBF-D75455EFF32C}" type="slidenum">
              <a:rPr lang="en-US" smtClean="0"/>
            </a:fld>
            <a:endParaRPr lang="en-US"/>
          </a:p>
        </p:txBody>
      </p:sp>
      <p:sp>
        <p:nvSpPr>
          <p:cNvPr id="45057" name="Title 5"/>
          <p:cNvSpPr>
            <a:spLocks noGrp="1" noChangeArrowheads="1"/>
          </p:cNvSpPr>
          <p:nvPr>
            <p:ph type="ctrTitle"/>
          </p:nvPr>
        </p:nvSpPr>
        <p:spPr/>
        <p:txBody>
          <a:bodyPr/>
          <a:lstStyle/>
          <a:p>
            <a:r>
              <a:rPr lang="en-US" altLang="en-US"/>
              <a:t>System</a:t>
            </a:r>
            <a:endParaRPr lang="en-US" altLang="en-US" dirty="0"/>
          </a:p>
        </p:txBody>
      </p:sp>
      <p:sp>
        <p:nvSpPr>
          <p:cNvPr id="7" name="Subtitle 6"/>
          <p:cNvSpPr>
            <a:spLocks noGrp="1"/>
          </p:cNvSpPr>
          <p:nvPr>
            <p:ph type="subTitle" idx="1"/>
          </p:nvPr>
        </p:nvSpPr>
        <p:spPr/>
        <p:txBody>
          <a:bodyPr/>
          <a:lstStyle/>
          <a:p>
            <a:r>
              <a:rPr lang="en-US"/>
              <a:t>A complete overview of the design system</a:t>
            </a:r>
            <a:endParaRPr lang="en-US"/>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97282" name="Title 1"/>
          <p:cNvSpPr>
            <a:spLocks noGrp="1" noChangeArrowheads="1"/>
          </p:cNvSpPr>
          <p:nvPr>
            <p:ph type="ctrTitle"/>
          </p:nvPr>
        </p:nvSpPr>
        <p:spPr/>
        <p:txBody>
          <a:bodyPr/>
          <a:lstStyle/>
          <a:p>
            <a:r>
              <a:rPr lang="en-US" altLang="en-US"/>
              <a:t>Containers</a:t>
            </a:r>
            <a:endParaRPr lang="en-US" altLang="en-US"/>
          </a:p>
        </p:txBody>
      </p:sp>
      <p:pic>
        <p:nvPicPr>
          <p:cNvPr id="97281" name="Graphic 8" descr="Container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0900"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8307" name="Title 1"/>
          <p:cNvSpPr>
            <a:spLocks noGrp="1" noChangeArrowheads="1"/>
          </p:cNvSpPr>
          <p:nvPr>
            <p:ph type="title"/>
          </p:nvPr>
        </p:nvSpPr>
        <p:spPr/>
        <p:txBody>
          <a:bodyPr/>
          <a:lstStyle/>
          <a:p>
            <a:pPr>
              <a:tabLst>
                <a:tab pos="10913745" algn="l"/>
              </a:tabLst>
            </a:pPr>
            <a:r>
              <a:rPr lang="en-US" altLang="en-US" dirty="0"/>
              <a:t>Containers	1/3</a:t>
            </a:r>
            <a:endParaRPr lang="en-US" altLang="en-US" dirty="0"/>
          </a:p>
        </p:txBody>
      </p:sp>
      <p:pic>
        <p:nvPicPr>
          <p:cNvPr id="41" name="Graphic 23" descr="Amazon Elastic Kubernetes Service (Amazon EK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60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Kubernetes Service (Amazon EKS)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descr="ESK on Outposts resource icon for the Amazon EK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2952" y="2708275"/>
            <a:ext cx="457200" cy="457200"/>
          </a:xfrm>
          <a:prstGeom prst="rect">
            <a:avLst/>
          </a:prstGeom>
        </p:spPr>
      </p:pic>
      <p:sp>
        <p:nvSpPr>
          <p:cNvPr id="43" name="TextBox 29"/>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EKS on Outposts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5" name="Straight Connector 4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54625"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Registry (Amazon ECR)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Registry resource icon for the Amazon ECR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7025" y="2710690"/>
            <a:ext cx="457200" cy="457200"/>
          </a:xfrm>
          <a:prstGeom prst="rect">
            <a:avLst/>
          </a:prstGeom>
        </p:spPr>
      </p:pic>
      <p:sp>
        <p:nvSpPr>
          <p:cNvPr id="48" name="TextBox 29"/>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Registry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Image resource icon for the Amazon ECR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214" y="3526957"/>
            <a:ext cx="457200" cy="457200"/>
          </a:xfrm>
          <a:prstGeom prst="rect">
            <a:avLst/>
          </a:prstGeom>
        </p:spPr>
      </p:pic>
      <p:sp>
        <p:nvSpPr>
          <p:cNvPr id="49" name="TextBox 30"/>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2" name="Straight Connector 5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3745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Service (Amazon ECS)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79" descr="Container 1 resource icon for the Amazon EC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53672" y="2701985"/>
            <a:ext cx="457200" cy="457200"/>
          </a:xfrm>
          <a:prstGeom prst="rect">
            <a:avLst/>
          </a:prstGeom>
        </p:spPr>
      </p:pic>
      <p:sp>
        <p:nvSpPr>
          <p:cNvPr id="70" name="TextBox 25"/>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1</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9" name="Graphic 78" descr="Container 2 resource icon for the Amazon ECS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51165" y="2701985"/>
            <a:ext cx="457200" cy="457200"/>
          </a:xfrm>
          <a:prstGeom prst="rect">
            <a:avLst/>
          </a:prstGeom>
        </p:spPr>
      </p:pic>
      <p:sp>
        <p:nvSpPr>
          <p:cNvPr id="66" name="TextBox 26"/>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Container 2</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8" name="Graphic 77" descr="Container 3 resource icon for the Amazon ECS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60249" y="3526957"/>
            <a:ext cx="457200" cy="457200"/>
          </a:xfrm>
          <a:prstGeom prst="rect">
            <a:avLst/>
          </a:prstGeom>
        </p:spPr>
      </p:pic>
      <p:sp>
        <p:nvSpPr>
          <p:cNvPr id="71" name="TextBox 27"/>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Container 3</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73" descr="Task resource icon for the Amazon ECS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43497" y="3495991"/>
            <a:ext cx="457200" cy="457200"/>
          </a:xfrm>
          <a:prstGeom prst="rect">
            <a:avLst/>
          </a:prstGeom>
        </p:spPr>
      </p:pic>
      <p:sp>
        <p:nvSpPr>
          <p:cNvPr id="67" name="TextBox 31"/>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Task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 name="Graphic 74" descr="Service resource icon for the Amazon ECS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60249" y="4331614"/>
            <a:ext cx="457200" cy="457200"/>
          </a:xfrm>
          <a:prstGeom prst="rect">
            <a:avLst/>
          </a:prstGeom>
        </p:spPr>
      </p:pic>
      <p:sp>
        <p:nvSpPr>
          <p:cNvPr id="72" name="TextBox 28"/>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75" descr="ECS Service Connect resource icon for the Amazon ECS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246598" y="4322522"/>
            <a:ext cx="457200" cy="457200"/>
          </a:xfrm>
          <a:prstGeom prst="rect">
            <a:avLst/>
          </a:prstGeom>
        </p:spPr>
      </p:pic>
      <p:sp>
        <p:nvSpPr>
          <p:cNvPr id="68" name="TextBox 31"/>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ECS Service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76" descr="Copilot CLI resource icon for the Amazon ECS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53672" y="5144786"/>
            <a:ext cx="457200" cy="457200"/>
          </a:xfrm>
          <a:prstGeom prst="rect">
            <a:avLst/>
          </a:prstGeom>
        </p:spPr>
      </p:pic>
      <p:sp>
        <p:nvSpPr>
          <p:cNvPr id="73" name="TextBox 31"/>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Copilot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1" name="Straight Connector 80"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8307" name="Title 1"/>
          <p:cNvSpPr>
            <a:spLocks noGrp="1" noChangeArrowheads="1"/>
          </p:cNvSpPr>
          <p:nvPr>
            <p:ph type="title"/>
          </p:nvPr>
        </p:nvSpPr>
        <p:spPr/>
        <p:txBody>
          <a:bodyPr/>
          <a:lstStyle/>
          <a:p>
            <a:pPr>
              <a:tabLst>
                <a:tab pos="10913745" algn="l"/>
              </a:tabLst>
            </a:pPr>
            <a:r>
              <a:rPr lang="en-US" altLang="en-US" dirty="0"/>
              <a:t>Containers	2/3</a:t>
            </a:r>
            <a:endParaRPr lang="en-US" altLang="en-US" dirty="0"/>
          </a:p>
        </p:txBody>
      </p:sp>
      <p:pic>
        <p:nvPicPr>
          <p:cNvPr id="22" name="Graphic 21" descr="Amazon EKS Anywhere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5332" y="1185862"/>
            <a:ext cx="762000" cy="762000"/>
          </a:xfrm>
          <a:prstGeom prst="rect">
            <a:avLst/>
          </a:prstGeom>
        </p:spPr>
      </p:pic>
      <p:sp>
        <p:nvSpPr>
          <p:cNvPr id="21"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52244" y="1182687"/>
            <a:ext cx="762000" cy="762000"/>
          </a:xfrm>
          <a:prstGeom prst="rect">
            <a:avLst/>
          </a:prstGeom>
        </p:spPr>
      </p:pic>
      <p:sp>
        <p:nvSpPr>
          <p:cNvPr id="24" name="TextBox 22"/>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Cloud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6" name="Straight Connector 25"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9038" y="1182687"/>
            <a:ext cx="762000" cy="762000"/>
          </a:xfrm>
          <a:prstGeom prst="rect">
            <a:avLst/>
          </a:prstGeom>
        </p:spPr>
      </p:pic>
      <p:sp>
        <p:nvSpPr>
          <p:cNvPr id="27" name="TextBox 24"/>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Distro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Fargate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98307" name="Title 1"/>
          <p:cNvSpPr>
            <a:spLocks noGrp="1" noChangeArrowheads="1"/>
          </p:cNvSpPr>
          <p:nvPr>
            <p:ph type="title"/>
          </p:nvPr>
        </p:nvSpPr>
        <p:spPr/>
        <p:txBody>
          <a:bodyPr/>
          <a:lstStyle/>
          <a:p>
            <a:pPr>
              <a:tabLst>
                <a:tab pos="10913745" algn="l"/>
              </a:tabLst>
            </a:pPr>
            <a:r>
              <a:rPr lang="en-US" altLang="en-US" dirty="0"/>
              <a:t>Containers 	3/3</a:t>
            </a:r>
            <a:endParaRPr lang="en-US" altLang="en-US" dirty="0"/>
          </a:p>
        </p:txBody>
      </p:sp>
      <p:pic>
        <p:nvPicPr>
          <p:cNvPr id="33" name="Graphic 32" descr="Red Hat OpenShift Service on AWS (ROSA)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5332" y="1185862"/>
            <a:ext cx="762000" cy="762000"/>
          </a:xfrm>
          <a:prstGeom prst="rect">
            <a:avLst/>
          </a:prstGeom>
        </p:spPr>
      </p:pic>
      <p:sp>
        <p:nvSpPr>
          <p:cNvPr id="98311"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Red Hat OpenShift Service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on AWS (ROSA) </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99330" name="Title 1"/>
          <p:cNvSpPr>
            <a:spLocks noGrp="1" noChangeArrowheads="1"/>
          </p:cNvSpPr>
          <p:nvPr>
            <p:ph type="ctrTitle"/>
          </p:nvPr>
        </p:nvSpPr>
        <p:spPr/>
        <p:txBody>
          <a:bodyPr/>
          <a:lstStyle/>
          <a:p>
            <a:r>
              <a:rPr lang="en-US" altLang="en-US" dirty="0"/>
              <a:t>Customer </a:t>
            </a:r>
            <a:br>
              <a:rPr lang="en-US" altLang="en-US" dirty="0"/>
            </a:br>
            <a:r>
              <a:rPr lang="en-US" altLang="en-US" dirty="0"/>
              <a:t>Enablement</a:t>
            </a:r>
            <a:endParaRPr lang="en-US" altLang="en-US" dirty="0"/>
          </a:p>
        </p:txBody>
      </p:sp>
      <p:pic>
        <p:nvPicPr>
          <p:cNvPr id="99329" name="Graphic 7" descr="Customer Enablement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00357" name="Title 1"/>
          <p:cNvSpPr>
            <a:spLocks noGrp="1" noChangeArrowheads="1"/>
          </p:cNvSpPr>
          <p:nvPr>
            <p:ph type="title"/>
          </p:nvPr>
        </p:nvSpPr>
        <p:spPr/>
        <p:txBody>
          <a:bodyPr/>
          <a:lstStyle/>
          <a:p>
            <a:pPr>
              <a:tabLst>
                <a:tab pos="10913745" algn="l"/>
              </a:tabLst>
            </a:pPr>
            <a:r>
              <a:rPr lang="en-US" altLang="en-US" dirty="0"/>
              <a:t>Customer Enablement 	1/2</a:t>
            </a:r>
            <a:endParaRPr lang="en-US" altLang="en-US" dirty="0"/>
          </a:p>
        </p:txBody>
      </p:sp>
      <p:pic>
        <p:nvPicPr>
          <p:cNvPr id="20" name="Graphic 7" descr="AWS IQ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IQ</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Professional</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Support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7" name="Slide Number Placeholder 6"/>
          <p:cNvSpPr>
            <a:spLocks noGrp="1"/>
          </p:cNvSpPr>
          <p:nvPr>
            <p:ph type="sldNum" sz="quarter" idx="11"/>
          </p:nvPr>
        </p:nvSpPr>
        <p:spPr/>
        <p:txBody>
          <a:bodyPr/>
          <a:lstStyle/>
          <a:p>
            <a:fld id="{EB4B8DE2-A4E8-46E4-8BBF-D75455EFF32C}" type="slidenum">
              <a:rPr lang="en-US" smtClean="0"/>
            </a:fld>
            <a:endParaRPr lang="en-US"/>
          </a:p>
        </p:txBody>
      </p:sp>
      <p:sp>
        <p:nvSpPr>
          <p:cNvPr id="100357" name="Title 1"/>
          <p:cNvSpPr>
            <a:spLocks noGrp="1" noChangeArrowheads="1"/>
          </p:cNvSpPr>
          <p:nvPr>
            <p:ph type="title"/>
          </p:nvPr>
        </p:nvSpPr>
        <p:spPr/>
        <p:txBody>
          <a:bodyPr/>
          <a:lstStyle/>
          <a:p>
            <a:pPr>
              <a:tabLst>
                <a:tab pos="10913745" algn="l"/>
              </a:tabLst>
            </a:pPr>
            <a:r>
              <a:rPr lang="en-US" altLang="en-US" dirty="0"/>
              <a:t>Customer Enablement	2/2</a:t>
            </a:r>
            <a:endParaRPr lang="en-US" altLang="en-US" dirty="0"/>
          </a:p>
        </p:txBody>
      </p:sp>
      <p:pic>
        <p:nvPicPr>
          <p:cNvPr id="20" name="Graphic 19" descr="AWS Training and Certification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8469" y="1185863"/>
            <a:ext cx="762000" cy="762000"/>
          </a:xfrm>
          <a:prstGeom prst="rect">
            <a:avLst/>
          </a:prstGeom>
        </p:spPr>
      </p:pic>
      <p:sp>
        <p:nvSpPr>
          <p:cNvPr id="18"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Training and Certification </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5100" y="1182688"/>
            <a:ext cx="762000" cy="762000"/>
          </a:xfrm>
          <a:prstGeom prst="rect">
            <a:avLst/>
          </a:prstGeom>
        </p:spPr>
      </p:pic>
      <p:sp>
        <p:nvSpPr>
          <p:cNvPr id="2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Activate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re:Post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 name="Straight Connector 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re:Post Private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03426" name="Title 1"/>
          <p:cNvSpPr>
            <a:spLocks noGrp="1" noChangeArrowheads="1"/>
          </p:cNvSpPr>
          <p:nvPr>
            <p:ph type="ctrTitle"/>
          </p:nvPr>
        </p:nvSpPr>
        <p:spPr/>
        <p:txBody>
          <a:bodyPr/>
          <a:lstStyle/>
          <a:p>
            <a:r>
              <a:rPr lang="en-US" altLang="en-US"/>
              <a:t>Database</a:t>
            </a:r>
            <a:endParaRPr lang="en-US" altLang="en-US"/>
          </a:p>
        </p:txBody>
      </p:sp>
      <p:pic>
        <p:nvPicPr>
          <p:cNvPr id="103425" name="Graphic 7" descr="Databas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04452" name="Title 1"/>
          <p:cNvSpPr>
            <a:spLocks noGrp="1" noChangeArrowheads="1"/>
          </p:cNvSpPr>
          <p:nvPr>
            <p:ph type="title"/>
          </p:nvPr>
        </p:nvSpPr>
        <p:spPr/>
        <p:txBody>
          <a:bodyPr/>
          <a:lstStyle/>
          <a:p>
            <a:pPr>
              <a:tabLst>
                <a:tab pos="10913745" algn="l"/>
              </a:tabLst>
            </a:pPr>
            <a:r>
              <a:rPr lang="en-US" altLang="en-US" dirty="0"/>
              <a:t>Database	1/5</a:t>
            </a:r>
            <a:endParaRPr lang="en-US" altLang="en-US" dirty="0"/>
          </a:p>
        </p:txBody>
      </p:sp>
      <p:pic>
        <p:nvPicPr>
          <p:cNvPr id="50" name="Graphic 7" descr="Amazon Aurora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descr="Trusted Language Extensions for PostgreSQL resource icon for the Amazon Aurora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707" y="2800264"/>
            <a:ext cx="457200" cy="457200"/>
          </a:xfrm>
          <a:prstGeom prst="rect">
            <a:avLst/>
          </a:prstGeom>
        </p:spPr>
      </p:pic>
      <p:sp>
        <p:nvSpPr>
          <p:cNvPr id="52" name="TextBox 20"/>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Trusted Language Extensions for PostgreSQL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4" name="Straight Connector 5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DocumentDB</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(with MongoDB compatibility)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Amazon DocumentDB Elastic Clusters resource icon for the Amazon DocumentDB (with MongoDB compatibility)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2977" y="2799448"/>
            <a:ext cx="457200" cy="457200"/>
          </a:xfrm>
          <a:prstGeom prst="rect">
            <a:avLst/>
          </a:prstGeom>
        </p:spPr>
      </p:pic>
      <p:sp>
        <p:nvSpPr>
          <p:cNvPr id="57" name="TextBox 17"/>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DocumentDB</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Elastic Clusters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9" name="Straight Connector 58"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Attribute resource icon for the Amazon DynamoDB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63340" y="2793038"/>
            <a:ext cx="457200" cy="457200"/>
          </a:xfrm>
          <a:prstGeom prst="rect">
            <a:avLst/>
          </a:prstGeom>
        </p:spPr>
      </p:pic>
      <p:sp>
        <p:nvSpPr>
          <p:cNvPr id="104461" name="TextBox 15"/>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Attribute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Items resource icon for the Amazon DynamoDB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98368" y="2799448"/>
            <a:ext cx="457200" cy="457200"/>
          </a:xfrm>
          <a:prstGeom prst="rect">
            <a:avLst/>
          </a:prstGeom>
        </p:spPr>
      </p:pic>
      <p:sp>
        <p:nvSpPr>
          <p:cNvPr id="104462" name="TextBox 16"/>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Items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Amazon DynamoDB Accelerator (DAX) resource icon for the Amazon DynamoDB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1529" y="2797013"/>
            <a:ext cx="457200" cy="457200"/>
          </a:xfrm>
          <a:prstGeom prst="rect">
            <a:avLst/>
          </a:prstGeom>
        </p:spPr>
      </p:pic>
      <p:sp>
        <p:nvSpPr>
          <p:cNvPr id="104467" name="TextBox 24"/>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 Accelerator (DAX)</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8" descr="Stream resource icon for the Amazon DynamoDB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72809" y="2799448"/>
            <a:ext cx="457200" cy="457200"/>
          </a:xfrm>
          <a:prstGeom prst="rect">
            <a:avLst/>
          </a:prstGeom>
        </p:spPr>
      </p:pic>
      <p:sp>
        <p:nvSpPr>
          <p:cNvPr id="28" name="TextBox 16"/>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Stream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Item resource icon for the Amazon DynamoDB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4453" y="3724275"/>
            <a:ext cx="457200" cy="457200"/>
          </a:xfrm>
          <a:prstGeom prst="rect">
            <a:avLst/>
          </a:prstGeom>
        </p:spPr>
      </p:pic>
      <p:sp>
        <p:nvSpPr>
          <p:cNvPr id="104463" name="TextBox 17"/>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Item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Table resource icon for the Amazon DynamoDB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2523" y="3716040"/>
            <a:ext cx="457200" cy="457200"/>
          </a:xfrm>
          <a:prstGeom prst="rect">
            <a:avLst/>
          </a:prstGeom>
        </p:spPr>
      </p:pic>
      <p:sp>
        <p:nvSpPr>
          <p:cNvPr id="104464" name="TextBox 19"/>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Table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40" descr="Standard Access table class resource icon for the Amazon DynamoDB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31529" y="3724496"/>
            <a:ext cx="457200" cy="457200"/>
          </a:xfrm>
          <a:prstGeom prst="rect">
            <a:avLst/>
          </a:prstGeom>
        </p:spPr>
      </p:pic>
      <p:sp>
        <p:nvSpPr>
          <p:cNvPr id="30" name="TextBox 16"/>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Standard Access table class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descr="Attributes resource icon for the Amazon DynamoDB service."/>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67973" y="4603062"/>
            <a:ext cx="457200" cy="457200"/>
          </a:xfrm>
          <a:prstGeom prst="rect">
            <a:avLst/>
          </a:prstGeom>
        </p:spPr>
      </p:pic>
      <p:sp>
        <p:nvSpPr>
          <p:cNvPr id="104465" name="TextBox 20"/>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Attributes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descr="Global secondary index resource icon for the Amazon DynamoDB service."/>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07816" y="4603750"/>
            <a:ext cx="457200" cy="457200"/>
          </a:xfrm>
          <a:prstGeom prst="rect">
            <a:avLst/>
          </a:prstGeom>
        </p:spPr>
      </p:pic>
      <p:sp>
        <p:nvSpPr>
          <p:cNvPr id="104466" name="TextBox 21"/>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Global secondary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Standard–Infrequent Access table class resource icon for the Amazon DynamoDB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725033" y="4608215"/>
            <a:ext cx="457200" cy="457200"/>
          </a:xfrm>
          <a:prstGeom prst="rect">
            <a:avLst/>
          </a:prstGeom>
        </p:spPr>
      </p:pic>
      <p:sp>
        <p:nvSpPr>
          <p:cNvPr id="31" name="TextBox 19"/>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Standard</a:t>
            </a:r>
            <a:r>
              <a:rPr lang="en-US" sz="1200" dirty="0">
                <a:solidFill>
                  <a:schemeClr val="bg1"/>
                </a:solidFill>
              </a:rPr>
              <a:t>–</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Infrequent Access table class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06501" name="Title 1"/>
          <p:cNvSpPr>
            <a:spLocks noGrp="1" noChangeArrowheads="1"/>
          </p:cNvSpPr>
          <p:nvPr>
            <p:ph type="title"/>
          </p:nvPr>
        </p:nvSpPr>
        <p:spPr/>
        <p:txBody>
          <a:bodyPr/>
          <a:lstStyle/>
          <a:p>
            <a:pPr>
              <a:tabLst>
                <a:tab pos="10913745" algn="l"/>
              </a:tabLst>
            </a:pPr>
            <a:r>
              <a:rPr lang="en-US" altLang="en-US" dirty="0"/>
              <a:t>Database	2/5</a:t>
            </a:r>
            <a:endParaRPr lang="en-US" altLang="en-US" dirty="0"/>
          </a:p>
        </p:txBody>
      </p:sp>
      <p:pic>
        <p:nvPicPr>
          <p:cNvPr id="22" name="Graphic 7" descr="Amazon Keyspaces (for Apache Cassandra)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Keyspaces</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Apache Cassandra)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6" name="Straight Connector 25"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977"/>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Database Migration Service (AWS DMS)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2" descr="Database migration workflow or job resource icon for the AWS DMS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40067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Database migration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workflow or job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1" name="Straight Connector 30"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4275" y="1182977"/>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Neptune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4" name="Straight Connector 33"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945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Timestream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0"/>
          </p:nvPr>
        </p:nvSpPr>
        <p:spPr/>
        <p:txBody>
          <a:bodyPr/>
          <a:lstStyle/>
          <a:p>
            <a:fld id="{EB4B8DE2-A4E8-46E4-8BBF-D75455EFF32C}" type="slidenum">
              <a:rPr lang="en-US" smtClean="0"/>
            </a:fld>
            <a:endParaRPr lang="en-US"/>
          </a:p>
        </p:txBody>
      </p:sp>
      <p:sp>
        <p:nvSpPr>
          <p:cNvPr id="46081" name="Title 3"/>
          <p:cNvSpPr>
            <a:spLocks noGrp="1" noChangeArrowheads="1"/>
          </p:cNvSpPr>
          <p:nvPr>
            <p:ph type="title"/>
          </p:nvPr>
        </p:nvSpPr>
        <p:spPr/>
        <p:txBody>
          <a:bodyPr/>
          <a:lstStyle/>
          <a:p>
            <a:pPr>
              <a:tabLst>
                <a:tab pos="10970895" algn="l"/>
              </a:tabLst>
            </a:pPr>
            <a:r>
              <a:rPr lang="en-US" altLang="en-US" dirty="0"/>
              <a:t>System Elements	1/2</a:t>
            </a:r>
            <a:endParaRPr lang="en-US" altLang="en-US" dirty="0"/>
          </a:p>
        </p:txBody>
      </p:sp>
      <p:grpSp>
        <p:nvGrpSpPr>
          <p:cNvPr id="5" name="aGrouping" descr="Example of AWS Cloud group, represented as a rectangle with AWS logo at the top left, and AWS Cloud as a title."/>
          <p:cNvGrpSpPr/>
          <p:nvPr/>
        </p:nvGrpSpPr>
        <p:grpSpPr>
          <a:xfrm>
            <a:off x="1260475" y="1341438"/>
            <a:ext cx="1844675" cy="1042987"/>
            <a:chOff x="1260475" y="1341438"/>
            <a:chExt cx="1844675" cy="1042987"/>
          </a:xfrm>
        </p:grpSpPr>
        <p:sp>
          <p:nvSpPr>
            <p:cNvPr id="17" name="Rectangle 16"/>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7"/>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260476" y="1341438"/>
              <a:ext cx="381000" cy="381000"/>
            </a:xfrm>
            <a:prstGeom prst="rect">
              <a:avLst/>
            </a:prstGeom>
          </p:spPr>
        </p:pic>
      </p:grpSp>
      <p:sp>
        <p:nvSpPr>
          <p:cNvPr id="19" name="TextBox 21"/>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80604020202020204" pitchFamily="34" charset="0"/>
                <a:cs typeface="Arial" panose="02080604020202020204" pitchFamily="34" charset="0"/>
              </a:rPr>
              <a:t>Groups</a:t>
            </a:r>
            <a:endParaRPr lang="en-US" altLang="en-US" b="1" dirty="0">
              <a:solidFill>
                <a:schemeClr val="bg1"/>
              </a:solidFill>
              <a:latin typeface="Arial" panose="02080604020202020204" pitchFamily="34" charset="0"/>
              <a:cs typeface="Arial" panose="02080604020202020204" pitchFamily="34" charset="0"/>
            </a:endParaRPr>
          </a:p>
          <a:p>
            <a:pPr algn="ctr" eaLnBrk="1" hangingPunct="1">
              <a:spcBef>
                <a:spcPts val="600"/>
              </a:spcBef>
            </a:pPr>
            <a:r>
              <a:rPr lang="en-US" altLang="en-US" sz="1400" dirty="0">
                <a:solidFill>
                  <a:schemeClr val="bg1"/>
                </a:solidFill>
                <a:latin typeface="Arial" panose="02080604020202020204" pitchFamily="34" charset="0"/>
                <a:cs typeface="Arial" panose="02080604020202020204" pitchFamily="34" charset="0"/>
              </a:rPr>
              <a:t>Show the connections between multiple services or resources</a:t>
            </a:r>
            <a:endParaRPr lang="en-US" altLang="en-US" sz="1400" dirty="0">
              <a:solidFill>
                <a:schemeClr val="bg1"/>
              </a:solidFill>
              <a:latin typeface="Arial" panose="02080604020202020204" pitchFamily="34" charset="0"/>
              <a:cs typeface="Arial" panose="02080604020202020204" pitchFamily="34" charset="0"/>
            </a:endParaRPr>
          </a:p>
        </p:txBody>
      </p:sp>
      <p:grpSp>
        <p:nvGrpSpPr>
          <p:cNvPr id="21" name="Group 20" descr="Group of arrows."/>
          <p:cNvGrpSpPr/>
          <p:nvPr/>
        </p:nvGrpSpPr>
        <p:grpSpPr>
          <a:xfrm>
            <a:off x="5204619" y="1571482"/>
            <a:ext cx="1644650" cy="608013"/>
            <a:chOff x="1082675" y="1816100"/>
            <a:chExt cx="1644650" cy="608013"/>
          </a:xfrm>
        </p:grpSpPr>
        <p:cxnSp>
          <p:nvCxnSpPr>
            <p:cNvPr id="22" name="Straight Arrow Connector 21" descr="Arrow pointing left."/>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80604020202020204" pitchFamily="34" charset="0"/>
                <a:cs typeface="Arial" panose="02080604020202020204" pitchFamily="34" charset="0"/>
              </a:rPr>
              <a:t>Arrows</a:t>
            </a:r>
            <a:endParaRPr lang="en-US" altLang="en-US" b="1" dirty="0">
              <a:solidFill>
                <a:schemeClr val="bg1"/>
              </a:solidFill>
              <a:latin typeface="Arial" panose="02080604020202020204" pitchFamily="34" charset="0"/>
              <a:cs typeface="Arial" panose="02080604020202020204" pitchFamily="34" charset="0"/>
            </a:endParaRPr>
          </a:p>
          <a:p>
            <a:pPr algn="ctr" eaLnBrk="1" hangingPunct="1">
              <a:spcBef>
                <a:spcPts val="600"/>
              </a:spcBef>
            </a:pPr>
            <a:r>
              <a:rPr lang="en-US" altLang="en-US" sz="1400" dirty="0">
                <a:solidFill>
                  <a:schemeClr val="bg1"/>
                </a:solidFill>
                <a:latin typeface="Arial" panose="02080604020202020204" pitchFamily="34" charset="0"/>
                <a:cs typeface="Arial" panose="02080604020202020204" pitchFamily="34" charset="0"/>
              </a:rPr>
              <a:t>Describe a flow of information</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or connect different parts</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of a diagram</a:t>
            </a:r>
            <a:endParaRPr lang="en-US" altLang="en-US" sz="1400" dirty="0">
              <a:solidFill>
                <a:schemeClr val="bg1"/>
              </a:solidFill>
              <a:latin typeface="Arial" panose="02080604020202020204" pitchFamily="34" charset="0"/>
              <a:cs typeface="Arial" panose="02080604020202020204" pitchFamily="34" charset="0"/>
            </a:endParaRPr>
          </a:p>
        </p:txBody>
      </p:sp>
      <p:pic>
        <p:nvPicPr>
          <p:cNvPr id="27" name="Graphic 5" descr="A representation of a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363869" y="155583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80604020202020204" pitchFamily="34" charset="0"/>
                <a:cs typeface="Arial" panose="02080604020202020204" pitchFamily="34" charset="0"/>
              </a:rPr>
              <a:t>Service icons</a:t>
            </a:r>
            <a:endParaRPr lang="en-US" altLang="en-US" b="1" dirty="0">
              <a:solidFill>
                <a:schemeClr val="bg1"/>
              </a:solidFill>
              <a:latin typeface="Arial" panose="02080604020202020204" pitchFamily="34" charset="0"/>
              <a:cs typeface="Arial" panose="02080604020202020204" pitchFamily="34" charset="0"/>
            </a:endParaRPr>
          </a:p>
          <a:p>
            <a:pPr algn="ctr" eaLnBrk="1" hangingPunct="1">
              <a:spcBef>
                <a:spcPts val="600"/>
              </a:spcBef>
            </a:pPr>
            <a:r>
              <a:rPr lang="en-US" altLang="en-US" sz="1400" dirty="0">
                <a:solidFill>
                  <a:schemeClr val="bg1"/>
                </a:solidFill>
                <a:latin typeface="Arial" panose="02080604020202020204" pitchFamily="34" charset="0"/>
                <a:cs typeface="Arial" panose="02080604020202020204" pitchFamily="34" charset="0"/>
              </a:rPr>
              <a:t>Represent an AWS service</a:t>
            </a:r>
            <a:endParaRPr lang="en-US" altLang="en-US" sz="1400" dirty="0">
              <a:solidFill>
                <a:schemeClr val="bg1"/>
              </a:solidFill>
              <a:latin typeface="Arial" panose="02080604020202020204" pitchFamily="34" charset="0"/>
              <a:cs typeface="Arial" panose="02080604020202020204" pitchFamily="34" charset="0"/>
            </a:endParaRPr>
          </a:p>
        </p:txBody>
      </p:sp>
      <p:pic>
        <p:nvPicPr>
          <p:cNvPr id="29" name="Graphic 83" descr="A representation of a resour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804444" y="41430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80604020202020204" pitchFamily="34" charset="0"/>
                <a:cs typeface="Arial" panose="02080604020202020204" pitchFamily="34" charset="0"/>
              </a:rPr>
              <a:t>Resource icons</a:t>
            </a:r>
            <a:endParaRPr lang="en-US" altLang="en-US" b="1" dirty="0">
              <a:solidFill>
                <a:schemeClr val="bg1"/>
              </a:solidFill>
              <a:latin typeface="Arial" panose="02080604020202020204" pitchFamily="34" charset="0"/>
              <a:cs typeface="Arial" panose="02080604020202020204" pitchFamily="34" charset="0"/>
            </a:endParaRPr>
          </a:p>
          <a:p>
            <a:pPr algn="ctr" eaLnBrk="1" hangingPunct="1">
              <a:spcBef>
                <a:spcPts val="600"/>
              </a:spcBef>
            </a:pPr>
            <a:r>
              <a:rPr lang="en-US" altLang="en-US" sz="1400" dirty="0">
                <a:solidFill>
                  <a:schemeClr val="bg1"/>
                </a:solidFill>
                <a:latin typeface="Arial" panose="02080604020202020204" pitchFamily="34" charset="0"/>
                <a:cs typeface="Arial" panose="02080604020202020204" pitchFamily="34" charset="0"/>
              </a:rPr>
              <a:t>Represent an AWS service resource</a:t>
            </a:r>
            <a:endParaRPr lang="en-US" altLang="en-US" sz="1400" dirty="0">
              <a:solidFill>
                <a:schemeClr val="bg1"/>
              </a:solidFill>
              <a:latin typeface="Arial" panose="02080604020202020204" pitchFamily="34" charset="0"/>
              <a:cs typeface="Arial" panose="02080604020202020204" pitchFamily="34" charset="0"/>
            </a:endParaRPr>
          </a:p>
        </p:txBody>
      </p:sp>
      <p:pic>
        <p:nvPicPr>
          <p:cNvPr id="31" name="Graphic 23" descr="A representation of a general resour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7587456" y="41430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80604020202020204" pitchFamily="34" charset="0"/>
                <a:cs typeface="Arial" panose="02080604020202020204" pitchFamily="34" charset="0"/>
              </a:rPr>
              <a:t>General resource icons</a:t>
            </a:r>
            <a:endParaRPr lang="en-US" altLang="en-US" b="1" dirty="0">
              <a:solidFill>
                <a:schemeClr val="bg1"/>
              </a:solidFill>
              <a:latin typeface="Arial" panose="02080604020202020204" pitchFamily="34" charset="0"/>
              <a:cs typeface="Arial" panose="02080604020202020204" pitchFamily="34" charset="0"/>
            </a:endParaRPr>
          </a:p>
          <a:p>
            <a:pPr algn="ctr" eaLnBrk="1" hangingPunct="1">
              <a:spcBef>
                <a:spcPts val="600"/>
              </a:spcBef>
            </a:pPr>
            <a:r>
              <a:rPr lang="en-US" altLang="en-US" sz="1400" dirty="0">
                <a:solidFill>
                  <a:schemeClr val="bg1"/>
                </a:solidFill>
                <a:latin typeface="Arial" panose="02080604020202020204" pitchFamily="34" charset="0"/>
                <a:cs typeface="Arial" panose="02080604020202020204" pitchFamily="34" charset="0"/>
              </a:rPr>
              <a:t>Apply to resources and objects for multiple AWS services and categories</a:t>
            </a:r>
            <a:endParaRPr lang="en-US" altLang="en-US" sz="14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07525" name="Title 1"/>
          <p:cNvSpPr>
            <a:spLocks noGrp="1" noChangeArrowheads="1"/>
          </p:cNvSpPr>
          <p:nvPr>
            <p:ph type="title"/>
          </p:nvPr>
        </p:nvSpPr>
        <p:spPr/>
        <p:txBody>
          <a:bodyPr/>
          <a:lstStyle/>
          <a:p>
            <a:pPr>
              <a:tabLst>
                <a:tab pos="10913745" algn="l"/>
              </a:tabLst>
            </a:pPr>
            <a:r>
              <a:rPr lang="en-US" altLang="en-US" dirty="0"/>
              <a:t>Database	3/5</a:t>
            </a:r>
            <a:endParaRPr lang="en-US" altLang="en-US" dirty="0"/>
          </a:p>
        </p:txBody>
      </p:sp>
      <p:pic>
        <p:nvPicPr>
          <p:cNvPr id="27" name="Graphic 6" descr="Amazon Relational Database Service (Amazon RD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Relational Database Service (Amazon RDS)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40" descr="Multi-AZ resource icon for the Amazon RD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7452" y="2814638"/>
            <a:ext cx="457200" cy="457200"/>
          </a:xfrm>
          <a:prstGeom prst="rect">
            <a:avLst/>
          </a:prstGeom>
        </p:spPr>
      </p:pic>
      <p:sp>
        <p:nvSpPr>
          <p:cNvPr id="29" name="TextBox 17"/>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Multi-AZ</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Multi-AZ DB cluster resource icon for the Amazon RD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092" y="2806012"/>
            <a:ext cx="457200" cy="457200"/>
          </a:xfrm>
          <a:prstGeom prst="rect">
            <a:avLst/>
          </a:prstGeom>
        </p:spPr>
      </p:pic>
      <p:sp>
        <p:nvSpPr>
          <p:cNvPr id="30" name="TextBox 20"/>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Multi-AZ DB cluster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41" descr="Blue/Green Deployments resource icon for the Amazon RD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1222" y="2806012"/>
            <a:ext cx="457200" cy="457200"/>
          </a:xfrm>
          <a:prstGeom prst="rect">
            <a:avLst/>
          </a:prstGeom>
        </p:spPr>
      </p:pic>
      <p:sp>
        <p:nvSpPr>
          <p:cNvPr id="31" name="TextBox 20"/>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Blue/Green Deployments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8" descr="Optimized Writes resource icon for the Amazon RD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3771" y="3850958"/>
            <a:ext cx="457200" cy="457200"/>
          </a:xfrm>
          <a:prstGeom prst="rect">
            <a:avLst/>
          </a:prstGeom>
        </p:spPr>
      </p:pic>
      <p:sp>
        <p:nvSpPr>
          <p:cNvPr id="36" name="TextBox 17"/>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Optimized Writes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Trusted Language Extensions for PostgreSQL resource icon for the Amazon RD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1853" y="3842966"/>
            <a:ext cx="457200" cy="457200"/>
          </a:xfrm>
          <a:prstGeom prst="rect">
            <a:avLst/>
          </a:prstGeom>
        </p:spPr>
      </p:pic>
      <p:sp>
        <p:nvSpPr>
          <p:cNvPr id="37" name="TextBox 20"/>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Trusted Language Extensions for PostgreSQL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3" name="Straight Connector 42"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528696"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 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VMware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6" name="Straight Connector 45"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981945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MemoryDB</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 Redis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4" name="Slide Number Placeholder 3"/>
          <p:cNvSpPr>
            <a:spLocks noGrp="1"/>
          </p:cNvSpPr>
          <p:nvPr>
            <p:ph type="sldNum" sz="quarter" idx="11"/>
          </p:nvPr>
        </p:nvSpPr>
        <p:spPr/>
        <p:txBody>
          <a:bodyPr/>
          <a:lstStyle/>
          <a:p>
            <a:fld id="{EB4B8DE2-A4E8-46E4-8BBF-D75455EFF32C}" type="slidenum">
              <a:rPr lang="en-US" smtClean="0"/>
            </a:fld>
            <a:endParaRPr lang="en-US"/>
          </a:p>
        </p:txBody>
      </p:sp>
      <p:sp>
        <p:nvSpPr>
          <p:cNvPr id="107525" name="Title 1"/>
          <p:cNvSpPr>
            <a:spLocks noGrp="1" noChangeArrowheads="1"/>
          </p:cNvSpPr>
          <p:nvPr>
            <p:ph type="title"/>
          </p:nvPr>
        </p:nvSpPr>
        <p:spPr/>
        <p:txBody>
          <a:bodyPr/>
          <a:lstStyle/>
          <a:p>
            <a:pPr>
              <a:tabLst>
                <a:tab pos="10913745" algn="l"/>
              </a:tabLst>
            </a:pPr>
            <a:r>
              <a:rPr lang="en-US" altLang="en-US" dirty="0"/>
              <a:t>Database	4/5</a:t>
            </a:r>
            <a:endParaRPr lang="en-US" altLang="en-US" dirty="0"/>
          </a:p>
        </p:txBody>
      </p:sp>
      <p:pic>
        <p:nvPicPr>
          <p:cNvPr id="10" name="Graphic 21" descr="Amazon ElastiCach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4501"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ElastiCache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7"/>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Cache node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18"/>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ElastiCache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Redis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20"/>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ElastiCache</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for Memcached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 name="Graphic 10" descr="Cache node resource icon for the Amazon ElastiCach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063" y="2801938"/>
            <a:ext cx="457200" cy="4572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09571" name="Title 1"/>
          <p:cNvSpPr>
            <a:spLocks noGrp="1" noChangeArrowheads="1"/>
          </p:cNvSpPr>
          <p:nvPr>
            <p:ph type="title"/>
          </p:nvPr>
        </p:nvSpPr>
        <p:spPr/>
        <p:txBody>
          <a:bodyPr/>
          <a:lstStyle/>
          <a:p>
            <a:pPr>
              <a:tabLst>
                <a:tab pos="10913745" algn="l"/>
              </a:tabLst>
            </a:pPr>
            <a:r>
              <a:rPr lang="en-US" altLang="en-US" dirty="0"/>
              <a:t>Database	5/5</a:t>
            </a:r>
            <a:endParaRPr lang="en-US" altLang="en-US" dirty="0"/>
          </a:p>
        </p:txBody>
      </p:sp>
      <p:pic>
        <p:nvPicPr>
          <p:cNvPr id="43" name="Graphic 42" descr="Amazon Aurora instance instance icon for the Database category."/>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12618" y="1423988"/>
            <a:ext cx="457200" cy="457200"/>
          </a:xfrm>
          <a:prstGeom prst="rect">
            <a:avLst/>
          </a:prstGeom>
        </p:spPr>
      </p:pic>
      <p:sp>
        <p:nvSpPr>
          <p:cNvPr id="109588" name="TextBox 21"/>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5" descr="Amazon Aurora instance alternate instance icon for the Database category."/>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3815" y="1423988"/>
            <a:ext cx="457200" cy="457200"/>
          </a:xfrm>
          <a:prstGeom prst="rect">
            <a:avLst/>
          </a:prstGeom>
        </p:spPr>
      </p:pic>
      <p:sp>
        <p:nvSpPr>
          <p:cNvPr id="109575" name="TextBox 5"/>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descr="Amazon RDS instance instance icon for the Database category."/>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603" y="1423988"/>
            <a:ext cx="457200" cy="457200"/>
          </a:xfrm>
          <a:prstGeom prst="rect">
            <a:avLst/>
          </a:prstGeom>
        </p:spPr>
      </p:pic>
      <p:sp>
        <p:nvSpPr>
          <p:cNvPr id="109576" name="TextBox 6"/>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RDS 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descr="Amazon RDS instance alternate instance icon for the Database category."/>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78105" y="1423988"/>
            <a:ext cx="457200" cy="457200"/>
          </a:xfrm>
          <a:prstGeom prst="rect">
            <a:avLst/>
          </a:prstGeom>
        </p:spPr>
      </p:pic>
      <p:sp>
        <p:nvSpPr>
          <p:cNvPr id="109577" name="TextBox 7"/>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MySQL instance instance icon for the Database category."/>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71293" y="1423988"/>
            <a:ext cx="457200" cy="457200"/>
          </a:xfrm>
          <a:prstGeom prst="rect">
            <a:avLst/>
          </a:prstGeom>
        </p:spPr>
      </p:pic>
      <p:sp>
        <p:nvSpPr>
          <p:cNvPr id="109578" name="TextBox 8"/>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8" descr="MySQL instance alternate instance icon for the Database category."/>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71028" y="1423988"/>
            <a:ext cx="457200" cy="457200"/>
          </a:xfrm>
          <a:prstGeom prst="rect">
            <a:avLst/>
          </a:prstGeom>
        </p:spPr>
      </p:pic>
      <p:sp>
        <p:nvSpPr>
          <p:cNvPr id="109579" name="TextBox 9"/>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Oracle instance instance icon for the Database category."/>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12618" y="2744825"/>
            <a:ext cx="457200" cy="457200"/>
          </a:xfrm>
          <a:prstGeom prst="rect">
            <a:avLst/>
          </a:prstGeom>
        </p:spPr>
      </p:pic>
      <p:sp>
        <p:nvSpPr>
          <p:cNvPr id="109589" name="TextBox 22"/>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descr="Oracle instance alternate instance icon for the Database category."/>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99319" y="2744825"/>
            <a:ext cx="457200" cy="457200"/>
          </a:xfrm>
          <a:prstGeom prst="rect">
            <a:avLst/>
          </a:prstGeom>
        </p:spPr>
      </p:pic>
      <p:sp>
        <p:nvSpPr>
          <p:cNvPr id="109580" name="TextBox 10"/>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PostgreSQL instance instance icon for the Database category."/>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00149" y="2744825"/>
            <a:ext cx="457200" cy="457200"/>
          </a:xfrm>
          <a:prstGeom prst="rect">
            <a:avLst/>
          </a:prstGeom>
        </p:spPr>
      </p:pic>
      <p:sp>
        <p:nvSpPr>
          <p:cNvPr id="47" name="TextBox 11"/>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PostgreSQL </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PostgreSQL instance alternate instance icon for the Database category."/>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6731" y="2744825"/>
            <a:ext cx="457200" cy="457200"/>
          </a:xfrm>
          <a:prstGeom prst="rect">
            <a:avLst/>
          </a:prstGeom>
        </p:spPr>
      </p:pic>
      <p:sp>
        <p:nvSpPr>
          <p:cNvPr id="49" name="TextBox 12"/>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PostgreSQL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53" descr="PIOPS instance instance icon for the Database category."/>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79612" y="2744825"/>
            <a:ext cx="457200" cy="457200"/>
          </a:xfrm>
          <a:prstGeom prst="rect">
            <a:avLst/>
          </a:prstGeom>
        </p:spPr>
      </p:pic>
      <p:sp>
        <p:nvSpPr>
          <p:cNvPr id="53" name="TextBox 13"/>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PIOPS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55" descr="Amazon RDS proxy instance alternate instance icon for the Database category."/>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71028" y="2744825"/>
            <a:ext cx="457200" cy="457200"/>
          </a:xfrm>
          <a:prstGeom prst="rect">
            <a:avLst/>
          </a:prstGeom>
        </p:spPr>
      </p:pic>
      <p:sp>
        <p:nvSpPr>
          <p:cNvPr id="55" name="TextBox 40"/>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proxy instance alternate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57" descr="MariaDB instance instance icon for the Database category."/>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112618" y="4054476"/>
            <a:ext cx="457200" cy="457200"/>
          </a:xfrm>
          <a:prstGeom prst="rect">
            <a:avLst/>
          </a:prstGeom>
        </p:spPr>
      </p:pic>
      <p:sp>
        <p:nvSpPr>
          <p:cNvPr id="57" name="TextBox 20"/>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MariaDB 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59" descr="MariaDB instance alternate instance icon for the Database category."/>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99319" y="4054476"/>
            <a:ext cx="457200" cy="457200"/>
          </a:xfrm>
          <a:prstGeom prst="rect">
            <a:avLst/>
          </a:prstGeom>
        </p:spPr>
      </p:pic>
      <p:sp>
        <p:nvSpPr>
          <p:cNvPr id="59" name="TextBox 15"/>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MariaDB 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descr="SQL Server instance instance icon for the Database category."/>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297" y="4054476"/>
            <a:ext cx="457200" cy="457200"/>
          </a:xfrm>
          <a:prstGeom prst="rect">
            <a:avLst/>
          </a:prstGeom>
        </p:spPr>
      </p:pic>
      <p:sp>
        <p:nvSpPr>
          <p:cNvPr id="61" name="TextBox 16"/>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63" descr="SQL Server instance alternate instance icon for the Database category."/>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89275" y="4054476"/>
            <a:ext cx="457200" cy="457200"/>
          </a:xfrm>
          <a:prstGeom prst="rect">
            <a:avLst/>
          </a:prstGeom>
        </p:spPr>
      </p:pic>
      <p:sp>
        <p:nvSpPr>
          <p:cNvPr id="63" name="TextBox 17"/>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65" descr="Amazon RDS proxy instance instance icon for the Database category."/>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079612" y="4054476"/>
            <a:ext cx="457200" cy="457200"/>
          </a:xfrm>
          <a:prstGeom prst="rect">
            <a:avLst/>
          </a:prstGeom>
        </p:spPr>
      </p:pic>
      <p:sp>
        <p:nvSpPr>
          <p:cNvPr id="65" name="TextBox 36"/>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proxy instance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10594" name="Title 1"/>
          <p:cNvSpPr>
            <a:spLocks noGrp="1" noChangeArrowheads="1"/>
          </p:cNvSpPr>
          <p:nvPr>
            <p:ph type="ctrTitle"/>
          </p:nvPr>
        </p:nvSpPr>
        <p:spPr/>
        <p:txBody>
          <a:bodyPr/>
          <a:lstStyle/>
          <a:p>
            <a:r>
              <a:rPr lang="en-US" altLang="en-US" dirty="0"/>
              <a:t>Developer</a:t>
            </a:r>
            <a:br>
              <a:rPr lang="en-US" altLang="en-US" dirty="0"/>
            </a:br>
            <a:r>
              <a:rPr lang="en-US" altLang="en-US" dirty="0"/>
              <a:t>Tools</a:t>
            </a:r>
            <a:endParaRPr lang="en-US" altLang="en-US" dirty="0"/>
          </a:p>
        </p:txBody>
      </p:sp>
      <p:pic>
        <p:nvPicPr>
          <p:cNvPr id="110593" name="Graphic 7" descr="Developer Tool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1621" name="Title 1"/>
          <p:cNvSpPr>
            <a:spLocks noGrp="1" noChangeArrowheads="1"/>
          </p:cNvSpPr>
          <p:nvPr>
            <p:ph type="title"/>
          </p:nvPr>
        </p:nvSpPr>
        <p:spPr/>
        <p:txBody>
          <a:bodyPr/>
          <a:lstStyle/>
          <a:p>
            <a:pPr>
              <a:tabLst>
                <a:tab pos="10913745" algn="l"/>
              </a:tabLst>
            </a:pPr>
            <a:r>
              <a:rPr lang="en-US" altLang="en-US" dirty="0"/>
              <a:t>Developer Tools	1/5</a:t>
            </a:r>
            <a:endParaRPr lang="en-US" altLang="en-US" dirty="0"/>
          </a:p>
        </p:txBody>
      </p:sp>
      <p:pic>
        <p:nvPicPr>
          <p:cNvPr id="22" name="Graphic 17" descr="AWS Cloud9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Cloud9</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 name="Graphic 6" descr="Cloud9 resource icon for the AWS Cloud9 service."/>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41663" y="2868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Cloud9</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CodeBuild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CodeCommit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CodeDeploy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2645" name="Title 1"/>
          <p:cNvSpPr>
            <a:spLocks noGrp="1" noChangeArrowheads="1"/>
          </p:cNvSpPr>
          <p:nvPr>
            <p:ph type="title"/>
          </p:nvPr>
        </p:nvSpPr>
        <p:spPr/>
        <p:txBody>
          <a:bodyPr/>
          <a:lstStyle/>
          <a:p>
            <a:pPr>
              <a:tabLst>
                <a:tab pos="10913745" algn="l"/>
              </a:tabLst>
            </a:pPr>
            <a:r>
              <a:rPr lang="en-US" altLang="en-US" dirty="0"/>
              <a:t>Developer Tools	2/5</a:t>
            </a:r>
            <a:endParaRPr lang="en-US" altLang="en-US" dirty="0"/>
          </a:p>
        </p:txBody>
      </p:sp>
      <p:pic>
        <p:nvPicPr>
          <p:cNvPr id="20" name="Graphic 6" descr="AWS CodePipelin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CodePipeline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CodeStar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Command Line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Interface (AWS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Tools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and SDKs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3668" name="Title 1"/>
          <p:cNvSpPr>
            <a:spLocks noGrp="1" noChangeArrowheads="1"/>
          </p:cNvSpPr>
          <p:nvPr>
            <p:ph type="title"/>
          </p:nvPr>
        </p:nvSpPr>
        <p:spPr/>
        <p:txBody>
          <a:bodyPr/>
          <a:lstStyle/>
          <a:p>
            <a:pPr>
              <a:tabLst>
                <a:tab pos="10913745" algn="l"/>
              </a:tabLst>
            </a:pPr>
            <a:r>
              <a:rPr lang="en-US" altLang="en-US" dirty="0"/>
              <a:t>Developer Tools 	3/5</a:t>
            </a:r>
            <a:endParaRPr lang="en-US" altLang="en-US" dirty="0"/>
          </a:p>
        </p:txBody>
      </p:sp>
      <p:pic>
        <p:nvPicPr>
          <p:cNvPr id="20" name="Graphic 7" descr="AWS X-Ra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X-Ray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Development Kit (AWS CDK)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8688" y="1182688"/>
            <a:ext cx="762000" cy="762000"/>
          </a:xfrm>
          <a:prstGeom prst="rect">
            <a:avLst/>
          </a:prstGeom>
        </p:spPr>
      </p:pic>
      <p:sp>
        <p:nvSpPr>
          <p:cNvPr id="3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CloudShell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3668" name="Title 1"/>
          <p:cNvSpPr>
            <a:spLocks noGrp="1" noChangeArrowheads="1"/>
          </p:cNvSpPr>
          <p:nvPr>
            <p:ph type="title"/>
          </p:nvPr>
        </p:nvSpPr>
        <p:spPr/>
        <p:txBody>
          <a:bodyPr/>
          <a:lstStyle/>
          <a:p>
            <a:pPr>
              <a:tabLst>
                <a:tab pos="10913745" algn="l"/>
              </a:tabLst>
            </a:pPr>
            <a:r>
              <a:rPr lang="en-US" altLang="en-US" dirty="0"/>
              <a:t>Developer Tools	4/5</a:t>
            </a:r>
            <a:endParaRPr lang="en-US" altLang="en-US" dirty="0"/>
          </a:p>
        </p:txBody>
      </p:sp>
      <p:pic>
        <p:nvPicPr>
          <p:cNvPr id="21" name="Graphic 7" descr="Amazon Corretto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Corretto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Control API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CodeCatalyst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8688" y="1182688"/>
            <a:ext cx="762000" cy="762000"/>
          </a:xfrm>
          <a:prstGeom prst="rect">
            <a:avLst/>
          </a:prstGeom>
        </p:spPr>
      </p:pic>
      <p:sp>
        <p:nvSpPr>
          <p:cNvPr id="29"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Composer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3668" name="Title 1"/>
          <p:cNvSpPr>
            <a:spLocks noGrp="1" noChangeArrowheads="1"/>
          </p:cNvSpPr>
          <p:nvPr>
            <p:ph type="title"/>
          </p:nvPr>
        </p:nvSpPr>
        <p:spPr/>
        <p:txBody>
          <a:bodyPr/>
          <a:lstStyle/>
          <a:p>
            <a:pPr>
              <a:tabLst>
                <a:tab pos="10913745" algn="l"/>
              </a:tabLst>
            </a:pPr>
            <a:r>
              <a:rPr lang="en-US" altLang="en-US" dirty="0"/>
              <a:t>Developer Tools	5/5</a:t>
            </a:r>
            <a:endParaRPr lang="en-US" altLang="en-US" dirty="0"/>
          </a:p>
        </p:txBody>
      </p:sp>
      <p:pic>
        <p:nvPicPr>
          <p:cNvPr id="3" name="Graphic 2" descr="AWS Fault Injection Service service icon."/>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6" y="1182688"/>
            <a:ext cx="762000" cy="762000"/>
          </a:xfrm>
          <a:prstGeom prst="rect">
            <a:avLst/>
          </a:prstGeom>
        </p:spPr>
      </p:pic>
      <p:sp>
        <p:nvSpPr>
          <p:cNvPr id="10" name="TextBox 19"/>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Fault Injection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t>(successor to AWS Fault </a:t>
            </a:r>
            <a:b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t>Injection Simulator)</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14690" name="Title 1"/>
          <p:cNvSpPr>
            <a:spLocks noGrp="1" noChangeArrowheads="1"/>
          </p:cNvSpPr>
          <p:nvPr>
            <p:ph type="ctrTitle"/>
          </p:nvPr>
        </p:nvSpPr>
        <p:spPr/>
        <p:txBody>
          <a:bodyPr/>
          <a:lstStyle/>
          <a:p>
            <a:r>
              <a:rPr lang="en-US" altLang="en-US"/>
              <a:t>End User</a:t>
            </a:r>
            <a:br>
              <a:rPr lang="en-US" altLang="en-US"/>
            </a:br>
            <a:r>
              <a:rPr lang="en-US" altLang="en-US"/>
              <a:t>Computing</a:t>
            </a:r>
            <a:endParaRPr lang="en-US" altLang="en-US"/>
          </a:p>
        </p:txBody>
      </p:sp>
      <p:pic>
        <p:nvPicPr>
          <p:cNvPr id="114689" name="Graphic 7" descr="End User Computing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3" name="Slide Number Placeholder 2"/>
          <p:cNvSpPr>
            <a:spLocks noGrp="1"/>
          </p:cNvSpPr>
          <p:nvPr>
            <p:ph type="sldNum" sz="quarter" idx="10"/>
          </p:nvPr>
        </p:nvSpPr>
        <p:spPr/>
        <p:txBody>
          <a:bodyPr/>
          <a:lstStyle/>
          <a:p>
            <a:fld id="{EB4B8DE2-A4E8-46E4-8BBF-D75455EFF32C}" type="slidenum">
              <a:rPr lang="en-US" smtClean="0"/>
            </a:fld>
            <a:endParaRPr lang="en-US"/>
          </a:p>
        </p:txBody>
      </p:sp>
      <p:sp>
        <p:nvSpPr>
          <p:cNvPr id="47105" name="Title 1"/>
          <p:cNvSpPr>
            <a:spLocks noGrp="1" noChangeArrowheads="1"/>
          </p:cNvSpPr>
          <p:nvPr>
            <p:ph type="title"/>
          </p:nvPr>
        </p:nvSpPr>
        <p:spPr/>
        <p:txBody>
          <a:bodyPr/>
          <a:lstStyle/>
          <a:p>
            <a:pPr>
              <a:tabLst>
                <a:tab pos="10970895" algn="l"/>
              </a:tabLst>
            </a:pPr>
            <a:r>
              <a:rPr lang="en-US" altLang="en-US" dirty="0"/>
              <a:t>System Elements	2/2</a:t>
            </a:r>
            <a:endParaRPr lang="en-US" altLang="en-US" dirty="0"/>
          </a:p>
        </p:txBody>
      </p:sp>
      <p:sp>
        <p:nvSpPr>
          <p:cNvPr id="7" name="TextBox 30"/>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80604020202020204" pitchFamily="34" charset="0"/>
                <a:cs typeface="Arial" panose="02080604020202020204" pitchFamily="34" charset="0"/>
              </a:rPr>
              <a:t>Group icon</a:t>
            </a:r>
            <a:endParaRPr lang="en-US" altLang="en-US" sz="1600" b="1" dirty="0">
              <a:solidFill>
                <a:schemeClr val="bg1"/>
              </a:solidFill>
              <a:latin typeface="Arial" panose="02080604020202020204" pitchFamily="34" charset="0"/>
              <a:cs typeface="Arial" panose="02080604020202020204" pitchFamily="34" charset="0"/>
            </a:endParaRPr>
          </a:p>
        </p:txBody>
      </p:sp>
      <p:cxnSp>
        <p:nvCxnSpPr>
          <p:cNvPr id="9" name="Straight Connector 8" descr="Points to."/>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p:cNvGrpSpPr/>
          <p:nvPr/>
        </p:nvGrpSpPr>
        <p:grpSpPr>
          <a:xfrm>
            <a:off x="4679950" y="1060931"/>
            <a:ext cx="7210425" cy="4688994"/>
            <a:chOff x="4679950" y="1060931"/>
            <a:chExt cx="7210425" cy="4688994"/>
          </a:xfrm>
        </p:grpSpPr>
        <p:sp>
          <p:nvSpPr>
            <p:cNvPr id="18" name="Rectangle 17"/>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679950" y="1060931"/>
              <a:ext cx="381000" cy="381000"/>
            </a:xfrm>
            <a:prstGeom prst="rect">
              <a:avLst/>
            </a:prstGeom>
          </p:spPr>
        </p:pic>
      </p:grpSp>
      <p:sp>
        <p:nvSpPr>
          <p:cNvPr id="20" name="TextBox 27"/>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80604020202020204" pitchFamily="34" charset="0"/>
                <a:cs typeface="Arial" panose="02080604020202020204" pitchFamily="34" charset="0"/>
              </a:rPr>
              <a:t>Nested groups</a:t>
            </a:r>
            <a:endParaRPr lang="en-US" altLang="en-US" sz="1600" b="1" dirty="0">
              <a:solidFill>
                <a:schemeClr val="bg1"/>
              </a:solidFill>
              <a:latin typeface="Arial" panose="02080604020202020204" pitchFamily="34" charset="0"/>
              <a:cs typeface="Arial" panose="02080604020202020204" pitchFamily="34" charset="0"/>
            </a:endParaRPr>
          </a:p>
        </p:txBody>
      </p:sp>
      <p:grpSp>
        <p:nvGrpSpPr>
          <p:cNvPr id="21" name="arrow1" descr="Points to."/>
          <p:cNvGrpSpPr/>
          <p:nvPr/>
        </p:nvGrpSpPr>
        <p:grpSpPr>
          <a:xfrm>
            <a:off x="2093913" y="1550987"/>
            <a:ext cx="2660650" cy="699252"/>
            <a:chOff x="2093913" y="1550987"/>
            <a:chExt cx="2660650" cy="699252"/>
          </a:xfrm>
        </p:grpSpPr>
        <p:sp>
          <p:nvSpPr>
            <p:cNvPr id="22" name="Freeform 21"/>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1" fmla="*/ 298764 w 778598"/>
                <a:gd name="connsiteY0-2" fmla="*/ 0 h 1493892"/>
                <a:gd name="connsiteX1-3" fmla="*/ 0 w 778598"/>
                <a:gd name="connsiteY1-4" fmla="*/ 0 h 1493892"/>
                <a:gd name="connsiteX2-5" fmla="*/ 0 w 778598"/>
                <a:gd name="connsiteY2-6" fmla="*/ 1484769 h 1493892"/>
                <a:gd name="connsiteX3-7" fmla="*/ 778598 w 778598"/>
                <a:gd name="connsiteY3-8" fmla="*/ 1493892 h 1493892"/>
                <a:gd name="connsiteX0-9" fmla="*/ 298764 w 588475"/>
                <a:gd name="connsiteY0-10" fmla="*/ 0 h 1484769"/>
                <a:gd name="connsiteX1-11" fmla="*/ 0 w 588475"/>
                <a:gd name="connsiteY1-12" fmla="*/ 0 h 1484769"/>
                <a:gd name="connsiteX2-13" fmla="*/ 0 w 588475"/>
                <a:gd name="connsiteY2-14" fmla="*/ 1484769 h 1484769"/>
                <a:gd name="connsiteX3-15" fmla="*/ 588475 w 588475"/>
                <a:gd name="connsiteY3-16" fmla="*/ 1265802 h 1484769"/>
                <a:gd name="connsiteX0-17" fmla="*/ 298764 w 796705"/>
                <a:gd name="connsiteY0-18" fmla="*/ 0 h 1484769"/>
                <a:gd name="connsiteX1-19" fmla="*/ 0 w 796705"/>
                <a:gd name="connsiteY1-20" fmla="*/ 0 h 1484769"/>
                <a:gd name="connsiteX2-21" fmla="*/ 0 w 796705"/>
                <a:gd name="connsiteY2-22" fmla="*/ 1484769 h 1484769"/>
                <a:gd name="connsiteX3-23" fmla="*/ 796705 w 796705"/>
                <a:gd name="connsiteY3-24" fmla="*/ 1484768 h 1484769"/>
                <a:gd name="connsiteX0-25" fmla="*/ 566224 w 796705"/>
                <a:gd name="connsiteY0-26" fmla="*/ 0 h 1484769"/>
                <a:gd name="connsiteX1-27" fmla="*/ 0 w 796705"/>
                <a:gd name="connsiteY1-28" fmla="*/ 0 h 1484769"/>
                <a:gd name="connsiteX2-29" fmla="*/ 0 w 796705"/>
                <a:gd name="connsiteY2-30" fmla="*/ 1484769 h 1484769"/>
                <a:gd name="connsiteX3-31" fmla="*/ 796705 w 796705"/>
                <a:gd name="connsiteY3-32" fmla="*/ 1484768 h 1484769"/>
                <a:gd name="connsiteX0-33" fmla="*/ 740901 w 796705"/>
                <a:gd name="connsiteY0-34" fmla="*/ 10720 h 1484769"/>
                <a:gd name="connsiteX1-35" fmla="*/ 0 w 796705"/>
                <a:gd name="connsiteY1-36" fmla="*/ 0 h 1484769"/>
                <a:gd name="connsiteX2-37" fmla="*/ 0 w 796705"/>
                <a:gd name="connsiteY2-38" fmla="*/ 1484769 h 1484769"/>
                <a:gd name="connsiteX3-39" fmla="*/ 796705 w 796705"/>
                <a:gd name="connsiteY3-40" fmla="*/ 1484768 h 1484769"/>
              </a:gdLst>
              <a:ahLst/>
              <a:cxnLst>
                <a:cxn ang="0">
                  <a:pos x="connsiteX0-1" y="connsiteY0-2"/>
                </a:cxn>
                <a:cxn ang="0">
                  <a:pos x="connsiteX1-3" y="connsiteY1-4"/>
                </a:cxn>
                <a:cxn ang="0">
                  <a:pos x="connsiteX2-5" y="connsiteY2-6"/>
                </a:cxn>
                <a:cxn ang="0">
                  <a:pos x="connsiteX3-7" y="connsiteY3-8"/>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p:cNvGrpSpPr/>
          <p:nvPr/>
        </p:nvGrpSpPr>
        <p:grpSpPr>
          <a:xfrm>
            <a:off x="4752975" y="1934055"/>
            <a:ext cx="7059612" cy="3377720"/>
            <a:chOff x="4752975" y="1934055"/>
            <a:chExt cx="7059612" cy="3377720"/>
          </a:xfrm>
        </p:grpSpPr>
        <p:sp>
          <p:nvSpPr>
            <p:cNvPr id="25" name="Rectangle 24"/>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80604020202020204" pitchFamily="34" charset="0"/>
                  <a:cs typeface="Arial" panose="02080604020202020204" pitchFamily="34" charset="0"/>
                </a:rPr>
                <a:t>Virtual private cloud (VPC)</a:t>
              </a:r>
              <a:endParaRPr lang="en-US" sz="1200" dirty="0">
                <a:ln w="0"/>
                <a:solidFill>
                  <a:schemeClr val="bg1"/>
                </a:solidFill>
                <a:latin typeface="Arial" panose="02080604020202020204" pitchFamily="34" charset="0"/>
                <a:cs typeface="Arial" panose="02080604020202020204" pitchFamily="34" charset="0"/>
              </a:endParaRPr>
            </a:p>
          </p:txBody>
        </p:sp>
        <p:pic>
          <p:nvPicPr>
            <p:cNvPr id="26" name="Graphic 25" descr="VPC group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754563" y="1934055"/>
              <a:ext cx="381000" cy="381000"/>
            </a:xfrm>
            <a:prstGeom prst="rect">
              <a:avLst/>
            </a:prstGeom>
          </p:spPr>
        </p:pic>
      </p:grpSp>
      <p:sp>
        <p:nvSpPr>
          <p:cNvPr id="27" name="TextBox 28"/>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80604020202020204" pitchFamily="34" charset="0"/>
                <a:cs typeface="Arial" panose="02080604020202020204" pitchFamily="34" charset="0"/>
              </a:rPr>
              <a:t>Service icon</a:t>
            </a:r>
            <a:endParaRPr lang="en-US" altLang="en-US" sz="1600" b="1" dirty="0">
              <a:solidFill>
                <a:schemeClr val="bg1"/>
              </a:solidFill>
              <a:latin typeface="Arial" panose="02080604020202020204" pitchFamily="34" charset="0"/>
              <a:cs typeface="Arial" panose="02080604020202020204" pitchFamily="34" charset="0"/>
            </a:endParaRPr>
          </a:p>
        </p:txBody>
      </p:sp>
      <p:cxnSp>
        <p:nvCxnSpPr>
          <p:cNvPr id="28" name="Straight Connector 27" descr="Points to."/>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p:cNvGrpSpPr/>
          <p:nvPr/>
        </p:nvGrpSpPr>
        <p:grpSpPr>
          <a:xfrm>
            <a:off x="7544196" y="1990725"/>
            <a:ext cx="1481931" cy="1222871"/>
            <a:chOff x="7544196" y="1990725"/>
            <a:chExt cx="1481931" cy="1222871"/>
          </a:xfrm>
        </p:grpSpPr>
        <p:pic>
          <p:nvPicPr>
            <p:cNvPr id="30" name="Graphic 2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897019" y="19907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
        <p:nvSpPr>
          <p:cNvPr id="35" name="TextBox 29"/>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80604020202020204" pitchFamily="34" charset="0"/>
                <a:cs typeface="Arial" panose="02080604020202020204" pitchFamily="34" charset="0"/>
              </a:rPr>
              <a:t>Resource icon</a:t>
            </a:r>
            <a:endParaRPr lang="en-US" altLang="en-US" sz="1600" b="1" dirty="0">
              <a:solidFill>
                <a:schemeClr val="bg1"/>
              </a:solidFill>
              <a:latin typeface="Arial" panose="02080604020202020204" pitchFamily="34" charset="0"/>
              <a:cs typeface="Arial" panose="02080604020202020204" pitchFamily="34" charset="0"/>
            </a:endParaRPr>
          </a:p>
        </p:txBody>
      </p:sp>
      <p:cxnSp>
        <p:nvCxnSpPr>
          <p:cNvPr id="37" name="Straight Connector 36" descr="Points to."/>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p:cNvGrpSpPr/>
          <p:nvPr/>
        </p:nvGrpSpPr>
        <p:grpSpPr>
          <a:xfrm>
            <a:off x="5625233" y="4408526"/>
            <a:ext cx="1115568" cy="731918"/>
            <a:chOff x="5625233" y="3348677"/>
            <a:chExt cx="1115568" cy="731918"/>
          </a:xfrm>
        </p:grpSpPr>
        <p:pic>
          <p:nvPicPr>
            <p:cNvPr id="44" name="Graphic 6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951092" y="33486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
        <p:nvSpPr>
          <p:cNvPr id="47" name="Rectangle 46" descr="Availability Zone 1 represented by availability zone resource group."/>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Availability Zone 1</a:t>
            </a:r>
            <a:endParaRPr lang="en-US" sz="1200" dirty="0">
              <a:solidFill>
                <a:schemeClr val="bg1"/>
              </a:solidFill>
              <a:latin typeface="Arial" panose="02080604020202020204" pitchFamily="34" charset="0"/>
              <a:cs typeface="Arial" panose="02080604020202020204" pitchFamily="34" charset="0"/>
            </a:endParaRPr>
          </a:p>
        </p:txBody>
      </p:sp>
      <p:grpSp>
        <p:nvGrpSpPr>
          <p:cNvPr id="59" name="1.natGateway" descr="First Nat gateway resource icon, with the Nate gateway label below it. The resource is in Availability Zone 1."/>
          <p:cNvGrpSpPr/>
          <p:nvPr/>
        </p:nvGrpSpPr>
        <p:grpSpPr>
          <a:xfrm>
            <a:off x="5565634" y="2355102"/>
            <a:ext cx="1234766" cy="735786"/>
            <a:chOff x="3959051" y="3922713"/>
            <a:chExt cx="1234766" cy="735786"/>
          </a:xfrm>
        </p:grpSpPr>
        <p:sp>
          <p:nvSpPr>
            <p:cNvPr id="60" name="TextBox 17"/>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NAT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104" name="Graphic 3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4355307"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Availability Zone 2</a:t>
            </a:r>
            <a:endParaRPr lang="en-US" sz="1200" dirty="0">
              <a:solidFill>
                <a:schemeClr val="bg1"/>
              </a:solidFill>
              <a:latin typeface="Arial" panose="02080604020202020204" pitchFamily="34" charset="0"/>
              <a:cs typeface="Arial" panose="02080604020202020204" pitchFamily="34" charset="0"/>
            </a:endParaRPr>
          </a:p>
        </p:txBody>
      </p:sp>
      <p:grpSp>
        <p:nvGrpSpPr>
          <p:cNvPr id="47111" name="Group 47110" descr="Second Nat gateway resource icon, with the Nate gateway label below it. The resource is in Availability Zone 2."/>
          <p:cNvGrpSpPr/>
          <p:nvPr/>
        </p:nvGrpSpPr>
        <p:grpSpPr>
          <a:xfrm>
            <a:off x="9748549" y="2355102"/>
            <a:ext cx="1234766" cy="735786"/>
            <a:chOff x="3959051" y="3922713"/>
            <a:chExt cx="1234766" cy="735786"/>
          </a:xfrm>
        </p:grpSpPr>
        <p:sp>
          <p:nvSpPr>
            <p:cNvPr id="47112" name="TextBox 17"/>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NAT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113" name="Graphic 3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4355307"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p:cNvGrpSpPr/>
          <p:nvPr/>
        </p:nvGrpSpPr>
        <p:grpSpPr>
          <a:xfrm>
            <a:off x="5214938" y="3203688"/>
            <a:ext cx="6118225" cy="973025"/>
            <a:chOff x="5214938" y="3203688"/>
            <a:chExt cx="6118225" cy="973025"/>
          </a:xfrm>
        </p:grpSpPr>
        <p:sp>
          <p:nvSpPr>
            <p:cNvPr id="47115" name="Rectangle 47114"/>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Auto Scaling group</a:t>
              </a:r>
              <a:endParaRPr lang="en-US" sz="1200" dirty="0">
                <a:solidFill>
                  <a:schemeClr val="bg1"/>
                </a:solidFill>
                <a:latin typeface="Arial" panose="02080604020202020204" pitchFamily="34" charset="0"/>
                <a:cs typeface="Arial" panose="02080604020202020204" pitchFamily="34" charset="0"/>
              </a:endParaRPr>
            </a:p>
          </p:txBody>
        </p:sp>
        <p:pic>
          <p:nvPicPr>
            <p:cNvPr id="47116" name="Graphic 47115"/>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p:cNvGrpSpPr/>
          <p:nvPr/>
        </p:nvGrpSpPr>
        <p:grpSpPr>
          <a:xfrm>
            <a:off x="5625233" y="3354166"/>
            <a:ext cx="1115568" cy="731918"/>
            <a:chOff x="5625233" y="3348677"/>
            <a:chExt cx="1115568" cy="731918"/>
          </a:xfrm>
        </p:grpSpPr>
        <p:pic>
          <p:nvPicPr>
            <p:cNvPr id="47118" name="Graphic 6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951092" y="33486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grpSp>
        <p:nvGrpSpPr>
          <p:cNvPr id="47120" name="3-Instance" descr="Instance resource icon, with the Instance label below it. The resource is in first autoscaling group, and in Availability Zone2."/>
          <p:cNvGrpSpPr/>
          <p:nvPr/>
        </p:nvGrpSpPr>
        <p:grpSpPr>
          <a:xfrm>
            <a:off x="9826066" y="3354166"/>
            <a:ext cx="1115568" cy="731918"/>
            <a:chOff x="5625233" y="3348677"/>
            <a:chExt cx="1115568" cy="731918"/>
          </a:xfrm>
        </p:grpSpPr>
        <p:pic>
          <p:nvPicPr>
            <p:cNvPr id="47121" name="Graphic 6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951092" y="33486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grpSp>
        <p:nvGrpSpPr>
          <p:cNvPr id="47123" name="2-AutoScalingGroup" descr="This is a second Auto scaling  group is within the AWS Virtual private cloud group, and spans across the groups representing Availability Zone 1 and 2."/>
          <p:cNvGrpSpPr/>
          <p:nvPr/>
        </p:nvGrpSpPr>
        <p:grpSpPr>
          <a:xfrm>
            <a:off x="5214938" y="4255621"/>
            <a:ext cx="6118225" cy="969963"/>
            <a:chOff x="5214938" y="4255621"/>
            <a:chExt cx="6118225" cy="969963"/>
          </a:xfrm>
        </p:grpSpPr>
        <p:sp>
          <p:nvSpPr>
            <p:cNvPr id="47124" name="Rectangle 47123"/>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Auto Scaling group</a:t>
              </a:r>
              <a:endParaRPr lang="en-US" sz="1200" dirty="0">
                <a:solidFill>
                  <a:schemeClr val="bg1"/>
                </a:solidFill>
                <a:latin typeface="Arial" panose="02080604020202020204" pitchFamily="34" charset="0"/>
                <a:cs typeface="Arial" panose="02080604020202020204" pitchFamily="34" charset="0"/>
              </a:endParaRPr>
            </a:p>
          </p:txBody>
        </p:sp>
        <p:pic>
          <p:nvPicPr>
            <p:cNvPr id="47125" name="Graphic 47124"/>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8090793" y="4257136"/>
              <a:ext cx="381000" cy="381000"/>
            </a:xfrm>
            <a:prstGeom prst="rect">
              <a:avLst/>
            </a:prstGeom>
          </p:spPr>
        </p:pic>
      </p:grpSp>
      <p:grpSp>
        <p:nvGrpSpPr>
          <p:cNvPr id="47126" name="4-instance" descr="The resource is in second autoscaling group, and in Availability Zone2."/>
          <p:cNvGrpSpPr/>
          <p:nvPr/>
        </p:nvGrpSpPr>
        <p:grpSpPr>
          <a:xfrm>
            <a:off x="9826066" y="4408526"/>
            <a:ext cx="1115568" cy="731918"/>
            <a:chOff x="5625233" y="3348677"/>
            <a:chExt cx="1115568" cy="731918"/>
          </a:xfrm>
        </p:grpSpPr>
        <p:pic>
          <p:nvPicPr>
            <p:cNvPr id="47127" name="Graphic 6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951092" y="33486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5717" name="Title 1"/>
          <p:cNvSpPr>
            <a:spLocks noGrp="1" noChangeArrowheads="1"/>
          </p:cNvSpPr>
          <p:nvPr>
            <p:ph type="title"/>
          </p:nvPr>
        </p:nvSpPr>
        <p:spPr/>
        <p:txBody>
          <a:bodyPr/>
          <a:lstStyle/>
          <a:p>
            <a:pPr>
              <a:tabLst>
                <a:tab pos="10913745" algn="l"/>
              </a:tabLst>
            </a:pPr>
            <a:r>
              <a:rPr lang="en-US" altLang="en-US" dirty="0"/>
              <a:t>End User Computing	1/1</a:t>
            </a:r>
            <a:endParaRPr lang="en-US" altLang="en-US" dirty="0"/>
          </a:p>
        </p:txBody>
      </p:sp>
      <p:pic>
        <p:nvPicPr>
          <p:cNvPr id="25" name="Graphic 17" descr="Amazon AppStream 2.0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AppStream</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2.0</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t>(successor to Amazon </a:t>
            </a:r>
            <a:r>
              <a:rPr lang="en-US" altLang="en-US" sz="1000" dirty="0" err="1">
                <a:solidFill>
                  <a:schemeClr val="bg1"/>
                </a:solidFill>
                <a:latin typeface="Arial" panose="02080604020202020204" pitchFamily="34" charset="0"/>
                <a:ea typeface="Amazon Ember" panose="020B0603020204020204" pitchFamily="34" charset="0"/>
                <a:cs typeface="Arial" panose="02080604020202020204" pitchFamily="34" charset="0"/>
              </a:rPr>
              <a:t>AppStream</a:t>
            </a:r>
            <a:r>
              <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rPr>
              <a:t>)</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7" name="Straight Connector 36"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WorkSpaces</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6" descr="Amazon WorskSpaces resource icon for the Amazon WorkSpaces Family service."/>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96707" y="28318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25" descr="Amazon WorskSpaces Core resource icon for the Amazon WorkSpaces Family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396707" y="388092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Core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25" descr="Amazon WorkSpaces Secure Browser resource icon for the Amazon WorkSpaces Family service."/>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396707" y="493049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WorkSpaces</a:t>
            </a: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 Secure Browser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8" name="Straight Connector 37"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7535069" y="1182688"/>
            <a:ext cx="762000" cy="762000"/>
          </a:xfrm>
          <a:prstGeom prst="rect">
            <a:avLst/>
          </a:prstGeom>
        </p:spPr>
      </p:pic>
      <p:sp>
        <p:nvSpPr>
          <p:cNvPr id="39" name="TextBox 12"/>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Thin Client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48482" name="Title 1"/>
          <p:cNvSpPr>
            <a:spLocks noGrp="1" noChangeArrowheads="1"/>
          </p:cNvSpPr>
          <p:nvPr>
            <p:ph type="ctrTitle"/>
          </p:nvPr>
        </p:nvSpPr>
        <p:spPr/>
        <p:txBody>
          <a:bodyPr/>
          <a:lstStyle/>
          <a:p>
            <a:r>
              <a:rPr lang="en-US" altLang="en-US"/>
              <a:t>Front-End Web </a:t>
            </a:r>
            <a:br>
              <a:rPr lang="en-US" altLang="en-US"/>
            </a:br>
            <a:r>
              <a:rPr lang="en-US" altLang="en-US"/>
              <a:t>&amp; Mobile</a:t>
            </a:r>
            <a:endParaRPr lang="en-US" altLang="en-US"/>
          </a:p>
        </p:txBody>
      </p:sp>
      <p:pic>
        <p:nvPicPr>
          <p:cNvPr id="148481" name="Graphic 7" descr="Front-End Web &amp; Mobile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49509" name="Title 1"/>
          <p:cNvSpPr>
            <a:spLocks noGrp="1" noChangeArrowheads="1"/>
          </p:cNvSpPr>
          <p:nvPr>
            <p:ph type="title"/>
          </p:nvPr>
        </p:nvSpPr>
        <p:spPr/>
        <p:txBody>
          <a:bodyPr/>
          <a:lstStyle/>
          <a:p>
            <a:pPr>
              <a:tabLst>
                <a:tab pos="10913745" algn="l"/>
              </a:tabLst>
            </a:pPr>
            <a:r>
              <a:rPr lang="en-US" altLang="en-US" dirty="0"/>
              <a:t>Front-End Web &amp; Mobile 	1/1</a:t>
            </a:r>
            <a:endParaRPr lang="en-US" altLang="en-US" dirty="0"/>
          </a:p>
        </p:txBody>
      </p:sp>
      <p:pic>
        <p:nvPicPr>
          <p:cNvPr id="31" name="Graphic 10" descr="AWS Amplif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Amplify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descr="AWS Amplify Studio resource icon for the AWS Amplify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2963" y="2794000"/>
            <a:ext cx="457200" cy="457200"/>
          </a:xfrm>
          <a:prstGeom prst="rect">
            <a:avLst/>
          </a:prstGeom>
        </p:spPr>
      </p:pic>
      <p:sp>
        <p:nvSpPr>
          <p:cNvPr id="39" name="TextBox 16"/>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Amplify Studio</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1" name="Straight Connector 40"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Device Farm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4" name="Straight Connector 43"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7516812" y="1184275"/>
            <a:ext cx="762000" cy="762000"/>
          </a:xfrm>
          <a:prstGeom prst="rect">
            <a:avLst/>
          </a:prstGeom>
        </p:spPr>
      </p:pic>
      <p:sp>
        <p:nvSpPr>
          <p:cNvPr id="46"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Location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descr="Track resource icon for the Amazon Location Service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6444" y="2805320"/>
            <a:ext cx="457200" cy="457200"/>
          </a:xfrm>
          <a:prstGeom prst="rect">
            <a:avLst/>
          </a:prstGeom>
        </p:spPr>
      </p:pic>
      <p:sp>
        <p:nvSpPr>
          <p:cNvPr id="47" name="TextBox 46"/>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Track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53" descr="Place resource icon for the Amazon Location Service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2619" y="2805196"/>
            <a:ext cx="457200" cy="457200"/>
          </a:xfrm>
          <a:prstGeom prst="rect">
            <a:avLst/>
          </a:prstGeom>
        </p:spPr>
      </p:pic>
      <p:sp>
        <p:nvSpPr>
          <p:cNvPr id="48" name="TextBox 18"/>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Place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descr="Map resource icon for the Amazon Location Service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6444" y="3882717"/>
            <a:ext cx="457200" cy="457200"/>
          </a:xfrm>
          <a:prstGeom prst="rect">
            <a:avLst/>
          </a:prstGeom>
        </p:spPr>
      </p:pic>
      <p:sp>
        <p:nvSpPr>
          <p:cNvPr id="49" name="TextBox 20"/>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Map</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55" descr="Geofence resource icon for the Amazon Location Service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52619" y="3873228"/>
            <a:ext cx="457200" cy="457200"/>
          </a:xfrm>
          <a:prstGeom prst="rect">
            <a:avLst/>
          </a:prstGeom>
        </p:spPr>
      </p:pic>
      <p:sp>
        <p:nvSpPr>
          <p:cNvPr id="50" name="TextBox 49"/>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Geofence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descr="Routes resource icon for the Amazon Location Service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06444" y="4930496"/>
            <a:ext cx="457200" cy="457200"/>
          </a:xfrm>
          <a:prstGeom prst="rect">
            <a:avLst/>
          </a:prstGeom>
        </p:spPr>
      </p:pic>
      <p:sp>
        <p:nvSpPr>
          <p:cNvPr id="51" name="TextBox 20"/>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Routes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16738" name="Title 1"/>
          <p:cNvSpPr>
            <a:spLocks noGrp="1" noChangeArrowheads="1"/>
          </p:cNvSpPr>
          <p:nvPr>
            <p:ph type="ctrTitle"/>
          </p:nvPr>
        </p:nvSpPr>
        <p:spPr/>
        <p:txBody>
          <a:bodyPr/>
          <a:lstStyle/>
          <a:p>
            <a:r>
              <a:rPr lang="en-US" altLang="en-US"/>
              <a:t>Games</a:t>
            </a:r>
            <a:endParaRPr lang="en-US" altLang="en-US"/>
          </a:p>
        </p:txBody>
      </p:sp>
      <p:pic>
        <p:nvPicPr>
          <p:cNvPr id="116737" name="Graphic 7" descr="Game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7762" name="Title 1"/>
          <p:cNvSpPr>
            <a:spLocks noGrp="1" noChangeArrowheads="1"/>
          </p:cNvSpPr>
          <p:nvPr>
            <p:ph type="title"/>
          </p:nvPr>
        </p:nvSpPr>
        <p:spPr/>
        <p:txBody>
          <a:bodyPr/>
          <a:lstStyle/>
          <a:p>
            <a:pPr>
              <a:tabLst>
                <a:tab pos="10913745" algn="l"/>
              </a:tabLst>
            </a:pPr>
            <a:r>
              <a:rPr lang="en-US" altLang="en-US" dirty="0"/>
              <a:t>Games	1/1</a:t>
            </a:r>
            <a:endParaRPr lang="en-US" altLang="en-US" dirty="0"/>
          </a:p>
        </p:txBody>
      </p:sp>
      <p:pic>
        <p:nvPicPr>
          <p:cNvPr id="20" name="Graphic 10" descr="Amazon GameLift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GameLift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GameKit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16812" y="1184275"/>
            <a:ext cx="762000" cy="762000"/>
          </a:xfrm>
          <a:prstGeom prst="rect">
            <a:avLst/>
          </a:prstGeom>
        </p:spPr>
      </p:pic>
      <p:sp>
        <p:nvSpPr>
          <p:cNvPr id="27"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GameSparks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8" name="Straight Connector 27"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Open 3D Engine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0"/>
          </p:nvPr>
        </p:nvSpPr>
        <p:spPr/>
        <p:txBody>
          <a:bodyPr/>
          <a:lstStyle/>
          <a:p>
            <a:fld id="{EB4B8DE2-A4E8-46E4-8BBF-D75455EFF32C}" type="slidenum">
              <a:rPr lang="en-US" smtClean="0"/>
            </a:fld>
            <a:endParaRPr lang="en-US"/>
          </a:p>
        </p:txBody>
      </p:sp>
      <p:sp>
        <p:nvSpPr>
          <p:cNvPr id="118786" name="Title 1"/>
          <p:cNvSpPr>
            <a:spLocks noGrp="1" noChangeArrowheads="1"/>
          </p:cNvSpPr>
          <p:nvPr>
            <p:ph type="ctrTitle"/>
          </p:nvPr>
        </p:nvSpPr>
        <p:spPr/>
        <p:txBody>
          <a:bodyPr/>
          <a:lstStyle/>
          <a:p>
            <a:r>
              <a:rPr lang="en-US" altLang="en-US"/>
              <a:t>Internet of</a:t>
            </a:r>
            <a:br>
              <a:rPr lang="en-US" altLang="en-US"/>
            </a:br>
            <a:r>
              <a:rPr lang="en-US" altLang="en-US"/>
              <a:t>Things</a:t>
            </a:r>
            <a:endParaRPr lang="en-US" altLang="en-US"/>
          </a:p>
        </p:txBody>
      </p:sp>
      <p:pic>
        <p:nvPicPr>
          <p:cNvPr id="118785" name="Graphic 9" descr="Internet of Things standard category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80604020202020204" pitchFamily="34" charset="0"/>
                <a:cs typeface="Arial" panose="02080604020202020204" pitchFamily="34" charset="0"/>
              </a:rPr>
              <a:t>STANDARD</a:t>
            </a:r>
            <a:br>
              <a:rPr lang="en-US" altLang="en-US" sz="1200" b="1">
                <a:solidFill>
                  <a:schemeClr val="bg1"/>
                </a:solidFill>
                <a:latin typeface="Arial" panose="02080604020202020204" pitchFamily="34" charset="0"/>
                <a:cs typeface="Arial" panose="02080604020202020204" pitchFamily="34" charset="0"/>
              </a:rPr>
            </a:br>
            <a:r>
              <a:rPr lang="en-US" altLang="en-US" sz="1200" b="1">
                <a:solidFill>
                  <a:schemeClr val="bg1"/>
                </a:solidFill>
                <a:latin typeface="Arial" panose="02080604020202020204" pitchFamily="34" charset="0"/>
                <a:cs typeface="Arial" panose="02080604020202020204" pitchFamily="34" charset="0"/>
              </a:rPr>
              <a:t>CATEGORY ICON</a:t>
            </a:r>
            <a:endParaRPr lang="en-US" altLang="en-US" sz="1200" b="1">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19813" name="Title 1"/>
          <p:cNvSpPr>
            <a:spLocks noGrp="1" noChangeArrowheads="1"/>
          </p:cNvSpPr>
          <p:nvPr>
            <p:ph type="title"/>
          </p:nvPr>
        </p:nvSpPr>
        <p:spPr/>
        <p:txBody>
          <a:bodyPr/>
          <a:lstStyle/>
          <a:p>
            <a:pPr>
              <a:tabLst>
                <a:tab pos="10913745" algn="l"/>
              </a:tabLst>
            </a:pPr>
            <a:r>
              <a:rPr lang="en-US" altLang="en-US" dirty="0"/>
              <a:t>Internet of Things 	1/6</a:t>
            </a:r>
            <a:endParaRPr lang="en-US" altLang="en-US" dirty="0"/>
          </a:p>
        </p:txBody>
      </p:sp>
      <p:pic>
        <p:nvPicPr>
          <p:cNvPr id="32" name="Graphic 17" descr="FreeRTO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FreeRTOS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34" descr="AWS IoT Device Tester for the FreeRTOS service."/>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140099" y="2794000"/>
            <a:ext cx="457200" cy="457200"/>
          </a:xfrm>
          <a:prstGeom prst="rect">
            <a:avLst/>
          </a:prstGeom>
        </p:spPr>
      </p:pic>
      <p:sp>
        <p:nvSpPr>
          <p:cNvPr id="34" name="TextBox 16"/>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6" name="Straight Connector 35"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1-Click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9" name="Straight Connector 38"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Analytics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50" descr="Channel resource icon for the AWS IoT Analytic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9775" y="2806700"/>
            <a:ext cx="457200" cy="457200"/>
          </a:xfrm>
          <a:prstGeom prst="rect">
            <a:avLst/>
          </a:prstGeom>
        </p:spPr>
      </p:pic>
      <p:sp>
        <p:nvSpPr>
          <p:cNvPr id="42" name="TextBox 16"/>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Channel</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9" name="Graphic 48" descr="Dataset resource icon for the AWS IoT Analytic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3518" y="2800350"/>
            <a:ext cx="457200" cy="457200"/>
          </a:xfrm>
          <a:prstGeom prst="rect">
            <a:avLst/>
          </a:prstGeom>
        </p:spPr>
      </p:pic>
      <p:sp>
        <p:nvSpPr>
          <p:cNvPr id="43" name="TextBox 18"/>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Dataset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descr="Pipeline resource icon for the AWS IoT Analytic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3375" y="3954765"/>
            <a:ext cx="457200" cy="457200"/>
          </a:xfrm>
          <a:prstGeom prst="rect">
            <a:avLst/>
          </a:prstGeom>
        </p:spPr>
      </p:pic>
      <p:sp>
        <p:nvSpPr>
          <p:cNvPr id="44" name="TextBox 20"/>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Pipeline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8" name="Graphic 47" descr="Notebook resource icon for the AWS IoT Analytics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47363" y="3906837"/>
            <a:ext cx="457200" cy="457200"/>
          </a:xfrm>
          <a:prstGeom prst="rect">
            <a:avLst/>
          </a:prstGeom>
        </p:spPr>
      </p:pic>
      <p:sp>
        <p:nvSpPr>
          <p:cNvPr id="45" name="TextBox 22"/>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49" descr="Data store resource icon for the AWS IoT Analytics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03375" y="4998244"/>
            <a:ext cx="457200" cy="457200"/>
          </a:xfrm>
          <a:prstGeom prst="rect">
            <a:avLst/>
          </a:prstGeom>
        </p:spPr>
      </p:pic>
      <p:sp>
        <p:nvSpPr>
          <p:cNvPr id="46" name="TextBox 29"/>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Data store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52" name="Straight Connector 51"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Button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0837" name="Title 1"/>
          <p:cNvSpPr>
            <a:spLocks noGrp="1" noChangeArrowheads="1"/>
          </p:cNvSpPr>
          <p:nvPr>
            <p:ph type="title"/>
          </p:nvPr>
        </p:nvSpPr>
        <p:spPr/>
        <p:txBody>
          <a:bodyPr/>
          <a:lstStyle/>
          <a:p>
            <a:pPr>
              <a:tabLst>
                <a:tab pos="10913745" algn="l"/>
              </a:tabLst>
            </a:pPr>
            <a:r>
              <a:rPr lang="en-US" altLang="en-US" dirty="0"/>
              <a:t>Internet of Things 	2/6</a:t>
            </a:r>
            <a:endParaRPr lang="en-US" altLang="en-US" dirty="0"/>
          </a:p>
        </p:txBody>
      </p:sp>
      <p:pic>
        <p:nvPicPr>
          <p:cNvPr id="28" name="Graphic 6" descr="AWS IoT Core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descr="Device Advisor resource icon for the AWS IoT Core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629" y="2794000"/>
            <a:ext cx="457200" cy="457200"/>
          </a:xfrm>
          <a:prstGeom prst="rect">
            <a:avLst/>
          </a:prstGeom>
        </p:spPr>
      </p:pic>
      <p:sp>
        <p:nvSpPr>
          <p:cNvPr id="30" name="TextBox 16"/>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Device Advisor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descr="Device Location resource icon for the AWS IoT Core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5629" y="3773218"/>
            <a:ext cx="457200" cy="457200"/>
          </a:xfrm>
          <a:prstGeom prst="rect">
            <a:avLst/>
          </a:prstGeom>
        </p:spPr>
      </p:pic>
      <p:sp>
        <p:nvSpPr>
          <p:cNvPr id="31" name="TextBox 30"/>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Device Location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4" name="Straight Connector 33"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Defender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descr="IoT device jobs resource icon for the AWS IoT Device Defender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3057" y="2803525"/>
            <a:ext cx="457200" cy="457200"/>
          </a:xfrm>
          <a:prstGeom prst="rect">
            <a:avLst/>
          </a:prstGeom>
        </p:spPr>
      </p:pic>
      <p:sp>
        <p:nvSpPr>
          <p:cNvPr id="37" name="TextBox 16"/>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IoT device jobs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9" name="Straight Connector 38"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2" descr="Fleet Hub resource icon for the AWS IoT Device Management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7469" y="2794000"/>
            <a:ext cx="457200" cy="457200"/>
          </a:xfrm>
          <a:prstGeom prst="rect">
            <a:avLst/>
          </a:prstGeom>
        </p:spPr>
      </p:pic>
      <p:sp>
        <p:nvSpPr>
          <p:cNvPr id="42" name="TextBox 16"/>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Fleet Hub</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44" name="Straight Connector 43"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9813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Events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1860" name="Title 1"/>
          <p:cNvSpPr>
            <a:spLocks noGrp="1" noChangeArrowheads="1"/>
          </p:cNvSpPr>
          <p:nvPr>
            <p:ph type="title"/>
          </p:nvPr>
        </p:nvSpPr>
        <p:spPr/>
        <p:txBody>
          <a:bodyPr/>
          <a:lstStyle/>
          <a:p>
            <a:pPr>
              <a:tabLst>
                <a:tab pos="10913745" algn="l"/>
              </a:tabLst>
            </a:pPr>
            <a:r>
              <a:rPr lang="en-US" altLang="en-US" dirty="0"/>
              <a:t>Internet of Things 	3/6</a:t>
            </a:r>
            <a:endParaRPr lang="en-US" altLang="en-US" dirty="0"/>
          </a:p>
        </p:txBody>
      </p:sp>
      <p:pic>
        <p:nvPicPr>
          <p:cNvPr id="81" name="Graphic 7" descr="AWS IoT Greengrass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Greengrass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9" name="Graphic 98" descr="Connector resource icon for the AWS IoT Greengrass servi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74" y="2823204"/>
            <a:ext cx="457200" cy="457200"/>
          </a:xfrm>
          <a:prstGeom prst="rect">
            <a:avLst/>
          </a:prstGeom>
        </p:spPr>
      </p:pic>
      <p:sp>
        <p:nvSpPr>
          <p:cNvPr id="83" name="TextBox 15"/>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Connector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5" name="Graphic 94" descr="Stream manager resource icon for the AWS IoT Greengrass servi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1706" y="2767265"/>
            <a:ext cx="457200" cy="457200"/>
          </a:xfrm>
          <a:prstGeom prst="rect">
            <a:avLst/>
          </a:prstGeom>
        </p:spPr>
      </p:pic>
      <p:sp>
        <p:nvSpPr>
          <p:cNvPr id="92" name="TextBox 25"/>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Stream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5" name="Graphic 104" descr="Artifact resource icon for the AWS IoT Greengrass servi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7109" y="2775595"/>
            <a:ext cx="457200" cy="457200"/>
          </a:xfrm>
          <a:prstGeom prst="rect">
            <a:avLst/>
          </a:prstGeom>
        </p:spPr>
      </p:pic>
      <p:sp>
        <p:nvSpPr>
          <p:cNvPr id="84" name="TextBox 83"/>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4" name="Graphic 103" descr="Component resource icon for the AWS IoT Greengrass servic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6819" y="2775595"/>
            <a:ext cx="457200" cy="457200"/>
          </a:xfrm>
          <a:prstGeom prst="rect">
            <a:avLst/>
          </a:prstGeom>
        </p:spPr>
      </p:pic>
      <p:sp>
        <p:nvSpPr>
          <p:cNvPr id="85" name="TextBox 25"/>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Component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3" name="Graphic 102" descr="Component machine learning resource icon for the AWS IoT Greengrass servic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3777" y="3775659"/>
            <a:ext cx="457200" cy="457200"/>
          </a:xfrm>
          <a:prstGeom prst="rect">
            <a:avLst/>
          </a:prstGeom>
        </p:spPr>
      </p:pic>
      <p:sp>
        <p:nvSpPr>
          <p:cNvPr id="90" name="TextBox 89"/>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Component machine learning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2" name="Graphic 101" descr="Component nucleus resource icon for the AWS IoT Greengrass servic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46049" y="3770688"/>
            <a:ext cx="457200" cy="457200"/>
          </a:xfrm>
          <a:prstGeom prst="rect">
            <a:avLst/>
          </a:prstGeom>
        </p:spPr>
      </p:pic>
      <p:sp>
        <p:nvSpPr>
          <p:cNvPr id="86" name="TextBox 85"/>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Component nucleus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1" name="Graphic 100" descr="Component private resource icon for the AWS IoT Greengrass servic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83731" y="3770688"/>
            <a:ext cx="457200" cy="457200"/>
          </a:xfrm>
          <a:prstGeom prst="rect">
            <a:avLst/>
          </a:prstGeom>
        </p:spPr>
      </p:pic>
      <p:sp>
        <p:nvSpPr>
          <p:cNvPr id="87" name="TextBox 25"/>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Component private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0" name="Graphic 99" descr="Component public resource icon for the AWS IoT Greengrass service."/>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16819" y="3770688"/>
            <a:ext cx="457200" cy="457200"/>
          </a:xfrm>
          <a:prstGeom prst="rect">
            <a:avLst/>
          </a:prstGeom>
        </p:spPr>
      </p:pic>
      <p:sp>
        <p:nvSpPr>
          <p:cNvPr id="91" name="TextBox 90"/>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Component public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8" name="Graphic 97" descr="Interprocess communication resource icon for the AWS IoT Greengrass service."/>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05417" y="4836555"/>
            <a:ext cx="457200" cy="457200"/>
          </a:xfrm>
          <a:prstGeom prst="rect">
            <a:avLst/>
          </a:prstGeom>
        </p:spPr>
      </p:pic>
      <p:sp>
        <p:nvSpPr>
          <p:cNvPr id="88" name="TextBox 87"/>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80604020202020204" pitchFamily="34" charset="0"/>
                <a:cs typeface="Arial" panose="02080604020202020204" pitchFamily="34" charset="0"/>
              </a:rPr>
              <a:t>Interprocess</a:t>
            </a:r>
            <a:r>
              <a:rPr lang="en-US" sz="1200" dirty="0">
                <a:solidFill>
                  <a:schemeClr val="bg1"/>
                </a:solidFill>
                <a:latin typeface="Arial" panose="02080604020202020204" pitchFamily="34" charset="0"/>
                <a:cs typeface="Arial" panose="02080604020202020204" pitchFamily="34" charset="0"/>
              </a:rPr>
              <a:t> communication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7" name="Graphic 96" descr="Protocol resource icon for the AWS IoT Greengrass servic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36552" y="4833532"/>
            <a:ext cx="457200" cy="457200"/>
          </a:xfrm>
          <a:prstGeom prst="rect">
            <a:avLst/>
          </a:prstGeom>
        </p:spPr>
      </p:pic>
      <p:sp>
        <p:nvSpPr>
          <p:cNvPr id="89" name="TextBox 25"/>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Protocol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6" name="Graphic 95" descr="Recipe resource icon for the AWS IoT Greengrass service."/>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74799" y="4825586"/>
            <a:ext cx="457200" cy="457200"/>
          </a:xfrm>
          <a:prstGeom prst="rect">
            <a:avLst/>
          </a:prstGeom>
        </p:spPr>
      </p:pic>
      <p:sp>
        <p:nvSpPr>
          <p:cNvPr id="93" name="TextBox 25"/>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Recipe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6" name="Graphic 105" descr="AWS IoT Device Tester resource icon for the AWS IoT Greengrass service."/>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5829635" y="4834212"/>
            <a:ext cx="457200" cy="457200"/>
          </a:xfrm>
          <a:prstGeom prst="rect">
            <a:avLst/>
          </a:prstGeom>
        </p:spPr>
      </p:pic>
      <p:sp>
        <p:nvSpPr>
          <p:cNvPr id="94" name="TextBox 16"/>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07" name="Straight Connector 106"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7537996"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SiteWise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7" name="Graphic 116" descr="Asset model resource icon for the AWS IoT SiteWise service."/>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72615" y="2775595"/>
            <a:ext cx="457200" cy="457200"/>
          </a:xfrm>
          <a:prstGeom prst="rect">
            <a:avLst/>
          </a:prstGeom>
        </p:spPr>
      </p:pic>
      <p:sp>
        <p:nvSpPr>
          <p:cNvPr id="110" name="TextBox 109"/>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Asset model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9" name="Graphic 118" descr="Asset resource icon for the AWS IoT SiteWise service."/>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212225" y="2774554"/>
            <a:ext cx="457200" cy="457200"/>
          </a:xfrm>
          <a:prstGeom prst="rect">
            <a:avLst/>
          </a:prstGeom>
        </p:spPr>
      </p:pic>
      <p:sp>
        <p:nvSpPr>
          <p:cNvPr id="111" name="TextBox 25"/>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Asset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8" name="Graphic 117" descr="Asset hierarchy resource icon for the AWS IoT SiteWise service."/>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362604" y="2780858"/>
            <a:ext cx="457200" cy="457200"/>
          </a:xfrm>
          <a:prstGeom prst="rect">
            <a:avLst/>
          </a:prstGeom>
        </p:spPr>
      </p:pic>
      <p:sp>
        <p:nvSpPr>
          <p:cNvPr id="114" name="TextBox 25"/>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80604020202020204" pitchFamily="34" charset="0"/>
                <a:cs typeface="Arial" panose="02080604020202020204" pitchFamily="34" charset="0"/>
              </a:rPr>
              <a:t>Asset hierarchy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6" name="Graphic 115" descr="Properties resource icon for the AWS IoT SiteWise service."/>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76988" y="3772290"/>
            <a:ext cx="457200" cy="457200"/>
          </a:xfrm>
          <a:prstGeom prst="rect">
            <a:avLst/>
          </a:prstGeom>
        </p:spPr>
      </p:pic>
      <p:sp>
        <p:nvSpPr>
          <p:cNvPr id="112" name="TextBox 25"/>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Properties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5" name="Graphic 114" descr="Data streams resource icon for the AWS IoT SiteWise service."/>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204554" y="3766075"/>
            <a:ext cx="457200" cy="457200"/>
          </a:xfrm>
          <a:prstGeom prst="rect">
            <a:avLst/>
          </a:prstGeom>
        </p:spPr>
      </p:pic>
      <p:sp>
        <p:nvSpPr>
          <p:cNvPr id="113" name="TextBox 112"/>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Data streams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p:txBody>
          <a:bodyPr/>
          <a:lstStyle/>
          <a:p>
            <a:r>
              <a:rPr lang="en-US">
                <a:latin typeface="Arial" panose="02080604020202020204" pitchFamily="34" charset="0"/>
                <a:cs typeface="Arial" panose="02080604020202020204" pitchFamily="34" charset="0"/>
              </a:rPr>
              <a:t>© 2024, Amazon Web Services, Inc. or its affiliates.</a:t>
            </a:r>
            <a:endParaRPr lang="en-US" dirty="0">
              <a:latin typeface="Arial" panose="02080604020202020204" pitchFamily="34" charset="0"/>
              <a:cs typeface="Arial" panose="02080604020202020204" pitchFamily="34" charset="0"/>
            </a:endParaRPr>
          </a:p>
        </p:txBody>
      </p:sp>
      <p:sp>
        <p:nvSpPr>
          <p:cNvPr id="2" name="Slide Number Placeholder 1"/>
          <p:cNvSpPr>
            <a:spLocks noGrp="1"/>
          </p:cNvSpPr>
          <p:nvPr>
            <p:ph type="sldNum" sz="quarter" idx="11"/>
          </p:nvPr>
        </p:nvSpPr>
        <p:spPr/>
        <p:txBody>
          <a:bodyPr/>
          <a:lstStyle/>
          <a:p>
            <a:fld id="{EB4B8DE2-A4E8-46E4-8BBF-D75455EFF32C}" type="slidenum">
              <a:rPr lang="en-US" smtClean="0"/>
            </a:fld>
            <a:endParaRPr lang="en-US"/>
          </a:p>
        </p:txBody>
      </p:sp>
      <p:sp>
        <p:nvSpPr>
          <p:cNvPr id="120837" name="Title 1"/>
          <p:cNvSpPr>
            <a:spLocks noGrp="1" noChangeArrowheads="1"/>
          </p:cNvSpPr>
          <p:nvPr>
            <p:ph type="title"/>
          </p:nvPr>
        </p:nvSpPr>
        <p:spPr/>
        <p:txBody>
          <a:bodyPr/>
          <a:lstStyle/>
          <a:p>
            <a:pPr>
              <a:tabLst>
                <a:tab pos="10913745" algn="l"/>
              </a:tabLst>
            </a:pPr>
            <a:r>
              <a:rPr lang="en-US" altLang="en-US" dirty="0"/>
              <a:t>Internet of Things 	4/6</a:t>
            </a:r>
            <a:endParaRPr lang="en-US" altLang="en-US" dirty="0"/>
          </a:p>
        </p:txBody>
      </p:sp>
      <p:pic>
        <p:nvPicPr>
          <p:cNvPr id="26" name="Graphic 6" descr="AWS IoT ExpressLink service icon.&#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ExpressLink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descr="AWS IoT Device Tester resource icon for the AWS IoT ExpressLink service."/>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140075" y="2794000"/>
            <a:ext cx="457200" cy="457200"/>
          </a:xfrm>
          <a:prstGeom prst="rect">
            <a:avLst/>
          </a:prstGeom>
        </p:spPr>
      </p:pic>
      <p:sp>
        <p:nvSpPr>
          <p:cNvPr id="27" name="TextBox 16"/>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9" name="Straight Connector 28" descr="Next service icon."/>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TwinMaker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2" name="Straight Connector 31" descr="Next service icon."/>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RoboRunner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5" name="Straight Connector 34" descr="Next service icon."/>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3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FleetWise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36137</Words>
  <Application>WPS Presentation</Application>
  <PresentationFormat>Widescreen</PresentationFormat>
  <Paragraphs>3069</Paragraphs>
  <Slides>152</Slides>
  <Notes>17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152</vt:i4>
      </vt:variant>
    </vt:vector>
  </HeadingPairs>
  <TitlesOfParts>
    <vt:vector size="168" baseType="lpstr">
      <vt:lpstr>Arial</vt:lpstr>
      <vt:lpstr>SimSun</vt:lpstr>
      <vt:lpstr>Wingdings</vt:lpstr>
      <vt:lpstr>Calibri</vt:lpstr>
      <vt:lpstr>DejaVu Sans</vt:lpstr>
      <vt:lpstr>Nimbus Roman No9 L</vt:lpstr>
      <vt:lpstr>Microsoft YaHei</vt:lpstr>
      <vt:lpstr>Droid Sans Fallback</vt:lpstr>
      <vt:lpstr>Arial Unicode MS</vt:lpstr>
      <vt:lpstr>Amazon Ember</vt:lpstr>
      <vt:lpstr>Calibri Light</vt:lpstr>
      <vt:lpstr>Helvetica Neue</vt:lpstr>
      <vt:lpstr>Khmer OS</vt:lpstr>
      <vt:lpstr>Garuda</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3693</cp:revision>
  <dcterms:created xsi:type="dcterms:W3CDTF">2024-09-14T16:22:31Z</dcterms:created>
  <dcterms:modified xsi:type="dcterms:W3CDTF">2024-09-14T16:22:31Z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